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27AA45EB" w14:textId="6E3E6D14" w:rsidR="00F10D9D" w:rsidRPr="00BE70DE" w:rsidRDefault="00F7557A">
      <w:pPr>
        <w:rPr>
          <w:rFonts w:ascii="Monotype Corsiva" w:hAnsi="Monotype Corsiva"/>
          <w:b/>
          <w:color w:val="FF0000"/>
          <w:sz w:val="110"/>
          <w:szCs w:val="110"/>
          <w:u w:val="single"/>
        </w:rPr>
      </w:pPr>
      <w:r>
        <w:rPr>
          <w:noProof/>
          <w:lang w:val="sk-SK" w:eastAsia="sk-SK"/>
        </w:rPr>
        <w:drawing>
          <wp:inline distT="0" distB="0" distL="0" distR="0" wp14:anchorId="27AA45F7" wp14:editId="27AA45F8">
            <wp:extent cx="2594610" cy="1767205"/>
            <wp:effectExtent l="0" t="0" r="0" b="4445"/>
            <wp:docPr id="3" name="Obrázok 3" descr="C:\Users\z563463\Desktop\zoo.p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 descr="C:\Users\z563463\Desktop\zoo.png"/>
                    <pic:cNvPicPr>
                      <a:picLocks noChangeAspect="1" noChangeArrowheads="1"/>
                    </pic:cNvPicPr>
                  </pic:nvPicPr>
                  <pic:blipFill>
                    <a:blip r:embed="rId3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2594610" cy="1767205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  <w:r w:rsidR="00080FBD">
        <w:t xml:space="preserve">                            </w:t>
      </w:r>
    </w:p>
    <w:p w14:paraId="27AA45EC" w14:textId="77777777" w:rsidR="00080FBD" w:rsidRPr="002D5471" w:rsidRDefault="00080FBD">
      <w:pPr>
        <w:rPr>
          <w:rFonts w:ascii="Monotype Corsiva" w:hAnsi="Monotype Corsiva"/>
          <w:b/>
          <w:color w:val="00B0F0"/>
          <w:sz w:val="48"/>
          <w:szCs w:val="48"/>
        </w:rPr>
      </w:pPr>
      <w:r w:rsidRPr="002D5471">
        <w:rPr>
          <w:rFonts w:ascii="Monotype Corsiva" w:hAnsi="Monotype Corsiva"/>
          <w:b/>
          <w:color w:val="00B0F0"/>
          <w:sz w:val="48"/>
          <w:szCs w:val="48"/>
        </w:rPr>
        <w:t>ODBORÁRI,</w:t>
      </w:r>
    </w:p>
    <w:p w14:paraId="27AA45ED" w14:textId="6FF45985" w:rsidR="00080FBD" w:rsidRPr="0098202A" w:rsidRDefault="00080FBD">
      <w:pPr>
        <w:rPr>
          <w:rFonts w:ascii="Segoe UI Symbol" w:hAnsi="Segoe UI Symbol"/>
          <w:b/>
          <w:color w:val="FF0000"/>
          <w:sz w:val="48"/>
          <w:szCs w:val="48"/>
        </w:rPr>
      </w:pPr>
      <w:r w:rsidRPr="0098202A">
        <w:rPr>
          <w:rFonts w:ascii="Monotype Corsiva" w:hAnsi="Monotype Corsiva"/>
          <w:b/>
          <w:color w:val="00B0F0"/>
          <w:sz w:val="48"/>
          <w:szCs w:val="48"/>
        </w:rPr>
        <w:t>POĎTE S DEŤ</w:t>
      </w:r>
      <w:r w:rsidR="00F7557A" w:rsidRPr="0098202A">
        <w:rPr>
          <w:rFonts w:ascii="Monotype Corsiva" w:hAnsi="Monotype Corsiva"/>
          <w:b/>
          <w:color w:val="00B0F0"/>
          <w:sz w:val="48"/>
          <w:szCs w:val="48"/>
        </w:rPr>
        <w:t>MI,</w:t>
      </w:r>
      <w:r w:rsidR="00BE70DE" w:rsidRPr="0098202A">
        <w:rPr>
          <w:rFonts w:ascii="Monotype Corsiva" w:hAnsi="Monotype Corsiva"/>
          <w:b/>
          <w:color w:val="00B0F0"/>
          <w:sz w:val="48"/>
          <w:szCs w:val="48"/>
        </w:rPr>
        <w:t xml:space="preserve"> </w:t>
      </w:r>
      <w:r w:rsidR="00F7557A" w:rsidRPr="0098202A">
        <w:rPr>
          <w:rFonts w:ascii="Monotype Corsiva" w:hAnsi="Monotype Corsiva"/>
          <w:b/>
          <w:color w:val="00B0F0"/>
          <w:sz w:val="48"/>
          <w:szCs w:val="48"/>
        </w:rPr>
        <w:t xml:space="preserve">ČI VNÚČATAMI DO </w:t>
      </w:r>
      <w:r w:rsidR="002D5471" w:rsidRPr="0098202A">
        <w:rPr>
          <w:rFonts w:ascii="Monotype Corsiva" w:hAnsi="Monotype Corsiva"/>
          <w:b/>
          <w:color w:val="00B0F0"/>
          <w:sz w:val="48"/>
          <w:szCs w:val="48"/>
        </w:rPr>
        <w:t>DOMU MORA VO VIEDNI</w:t>
      </w:r>
    </w:p>
    <w:p w14:paraId="27AA45EE" w14:textId="411F3FF5" w:rsidR="00080FBD" w:rsidRPr="0098202A" w:rsidRDefault="00D360D5">
      <w:pPr>
        <w:rPr>
          <w:rFonts w:ascii="Monotype Corsiva" w:hAnsi="Monotype Corsiva"/>
          <w:b/>
          <w:color w:val="00B050"/>
          <w:sz w:val="96"/>
          <w:szCs w:val="96"/>
        </w:rPr>
      </w:pPr>
      <w:r w:rsidRPr="0098202A">
        <w:rPr>
          <w:rFonts w:ascii="Monotype Corsiva" w:hAnsi="Monotype Corsiva"/>
          <w:b/>
          <w:color w:val="3333FF"/>
          <w:sz w:val="48"/>
          <w:szCs w:val="48"/>
        </w:rPr>
        <w:t>Kedy?</w:t>
      </w:r>
      <w:r w:rsidR="00F7557A" w:rsidRPr="0098202A">
        <w:rPr>
          <w:rFonts w:ascii="Monotype Corsiva" w:hAnsi="Monotype Corsiva"/>
          <w:b/>
          <w:color w:val="3333FF"/>
          <w:sz w:val="48"/>
          <w:szCs w:val="48"/>
        </w:rPr>
        <w:t xml:space="preserve"> </w:t>
      </w:r>
      <w:r w:rsidR="00F7557A" w:rsidRPr="0098202A">
        <w:rPr>
          <w:rFonts w:ascii="Monotype Corsiva" w:hAnsi="Monotype Corsiva"/>
          <w:b/>
          <w:color w:val="00B050"/>
          <w:sz w:val="72"/>
          <w:szCs w:val="72"/>
        </w:rPr>
        <w:t>13.</w:t>
      </w:r>
      <w:r w:rsidR="002D5471" w:rsidRPr="0098202A">
        <w:rPr>
          <w:rFonts w:ascii="Monotype Corsiva" w:hAnsi="Monotype Corsiva"/>
          <w:b/>
          <w:color w:val="00B050"/>
          <w:sz w:val="72"/>
          <w:szCs w:val="72"/>
        </w:rPr>
        <w:t>6.2026</w:t>
      </w:r>
      <w:r w:rsidR="00F7557A" w:rsidRPr="0098202A">
        <w:rPr>
          <w:rFonts w:ascii="Monotype Corsiva" w:hAnsi="Monotype Corsiva"/>
          <w:b/>
          <w:color w:val="00B050"/>
          <w:sz w:val="72"/>
          <w:szCs w:val="72"/>
        </w:rPr>
        <w:t xml:space="preserve"> </w:t>
      </w:r>
      <w:r w:rsidR="00080FBD" w:rsidRPr="0098202A">
        <w:rPr>
          <w:rFonts w:ascii="Monotype Corsiva" w:hAnsi="Monotype Corsiva"/>
          <w:b/>
          <w:color w:val="00B050"/>
          <w:sz w:val="72"/>
          <w:szCs w:val="72"/>
        </w:rPr>
        <w:t xml:space="preserve"> v sobotu</w:t>
      </w:r>
    </w:p>
    <w:p w14:paraId="27AA45EF" w14:textId="57FA3FF5" w:rsidR="00080FBD" w:rsidRPr="0098202A" w:rsidRDefault="00080FBD">
      <w:pPr>
        <w:rPr>
          <w:rFonts w:ascii="Monotype Corsiva" w:hAnsi="Monotype Corsiva"/>
          <w:b/>
          <w:color w:val="3333FF"/>
          <w:sz w:val="48"/>
          <w:szCs w:val="48"/>
        </w:rPr>
      </w:pPr>
      <w:r w:rsidRPr="0098202A">
        <w:rPr>
          <w:rFonts w:ascii="Monotype Corsiva" w:hAnsi="Monotype Corsiva"/>
          <w:b/>
          <w:color w:val="3333FF"/>
          <w:sz w:val="48"/>
          <w:szCs w:val="48"/>
        </w:rPr>
        <w:t xml:space="preserve">Kto? </w:t>
      </w:r>
      <w:r w:rsidR="00BE70DE" w:rsidRPr="0098202A">
        <w:rPr>
          <w:rFonts w:ascii="Monotype Corsiva" w:hAnsi="Monotype Corsiva"/>
          <w:b/>
          <w:color w:val="3333FF"/>
          <w:sz w:val="48"/>
          <w:szCs w:val="48"/>
        </w:rPr>
        <w:t xml:space="preserve"> </w:t>
      </w:r>
      <w:r w:rsidR="00F7557A" w:rsidRPr="0098202A">
        <w:rPr>
          <w:rFonts w:ascii="Monotype Corsiva" w:hAnsi="Monotype Corsiva"/>
          <w:b/>
          <w:color w:val="FF0000"/>
          <w:sz w:val="48"/>
          <w:szCs w:val="48"/>
        </w:rPr>
        <w:t xml:space="preserve">Odborár s </w:t>
      </w:r>
      <w:r w:rsidRPr="0098202A">
        <w:rPr>
          <w:rFonts w:ascii="Monotype Corsiva" w:hAnsi="Monotype Corsiva"/>
          <w:b/>
          <w:color w:val="FF0000"/>
          <w:sz w:val="48"/>
          <w:szCs w:val="48"/>
        </w:rPr>
        <w:t>deťmi,</w:t>
      </w:r>
      <w:r w:rsidR="00BE70DE" w:rsidRPr="0098202A">
        <w:rPr>
          <w:rFonts w:ascii="Monotype Corsiva" w:hAnsi="Monotype Corsiva"/>
          <w:b/>
          <w:color w:val="FF0000"/>
          <w:sz w:val="48"/>
          <w:szCs w:val="48"/>
        </w:rPr>
        <w:t xml:space="preserve"> </w:t>
      </w:r>
      <w:r w:rsidRPr="0098202A">
        <w:rPr>
          <w:rFonts w:ascii="Monotype Corsiva" w:hAnsi="Monotype Corsiva"/>
          <w:b/>
          <w:color w:val="FF0000"/>
          <w:sz w:val="48"/>
          <w:szCs w:val="48"/>
        </w:rPr>
        <w:t>prípadne so svojimi vnúčatami</w:t>
      </w:r>
      <w:r w:rsidR="00F7557A" w:rsidRPr="0098202A">
        <w:rPr>
          <w:rFonts w:ascii="Monotype Corsiva" w:hAnsi="Monotype Corsiva"/>
          <w:b/>
          <w:color w:val="FF0000"/>
          <w:sz w:val="48"/>
          <w:szCs w:val="48"/>
        </w:rPr>
        <w:t xml:space="preserve"> </w:t>
      </w:r>
    </w:p>
    <w:p w14:paraId="6731BC80" w14:textId="2CCBFEB6" w:rsidR="009D5BF6" w:rsidRPr="0098202A" w:rsidRDefault="00080FBD">
      <w:pPr>
        <w:rPr>
          <w:rFonts w:ascii="Monotype Corsiva" w:hAnsi="Monotype Corsiva"/>
          <w:b/>
          <w:color w:val="FF0000"/>
          <w:sz w:val="60"/>
          <w:szCs w:val="60"/>
        </w:rPr>
      </w:pPr>
      <w:r w:rsidRPr="0098202A">
        <w:rPr>
          <w:rFonts w:ascii="Monotype Corsiva" w:hAnsi="Monotype Corsiva"/>
          <w:b/>
          <w:color w:val="3333FF"/>
          <w:sz w:val="60"/>
          <w:szCs w:val="60"/>
        </w:rPr>
        <w:t xml:space="preserve">Za koľko? </w:t>
      </w:r>
      <w:r w:rsidRPr="0098202A">
        <w:rPr>
          <w:rFonts w:ascii="Monotype Corsiva" w:hAnsi="Monotype Corsiva"/>
          <w:b/>
          <w:color w:val="FF0000"/>
          <w:sz w:val="60"/>
          <w:szCs w:val="60"/>
        </w:rPr>
        <w:t>O</w:t>
      </w:r>
      <w:r w:rsidR="00F7557A" w:rsidRPr="0098202A">
        <w:rPr>
          <w:rFonts w:ascii="Monotype Corsiva" w:hAnsi="Monotype Corsiva"/>
          <w:b/>
          <w:color w:val="FF0000"/>
          <w:sz w:val="60"/>
          <w:szCs w:val="60"/>
        </w:rPr>
        <w:t>dborár  z</w:t>
      </w:r>
      <w:r w:rsidR="00976F50" w:rsidRPr="0098202A">
        <w:rPr>
          <w:rFonts w:ascii="Monotype Corsiva" w:hAnsi="Monotype Corsiva"/>
          <w:b/>
          <w:color w:val="FF0000"/>
          <w:sz w:val="60"/>
          <w:szCs w:val="60"/>
        </w:rPr>
        <w:t>a 10 €</w:t>
      </w:r>
      <w:r w:rsidR="00F7557A" w:rsidRPr="0098202A">
        <w:rPr>
          <w:rFonts w:ascii="Monotype Corsiva" w:hAnsi="Monotype Corsiva"/>
          <w:b/>
          <w:color w:val="FF0000"/>
          <w:sz w:val="60"/>
          <w:szCs w:val="60"/>
        </w:rPr>
        <w:t>,</w:t>
      </w:r>
      <w:r w:rsidR="00881959" w:rsidRPr="0098202A">
        <w:rPr>
          <w:rFonts w:ascii="Monotype Corsiva" w:hAnsi="Monotype Corsiva"/>
          <w:b/>
          <w:color w:val="FF0000"/>
          <w:sz w:val="60"/>
          <w:szCs w:val="60"/>
        </w:rPr>
        <w:t xml:space="preserve"> </w:t>
      </w:r>
      <w:r w:rsidR="00F7557A" w:rsidRPr="0098202A">
        <w:rPr>
          <w:rFonts w:ascii="Monotype Corsiva" w:hAnsi="Monotype Corsiva"/>
          <w:b/>
          <w:color w:val="FF0000"/>
          <w:sz w:val="60"/>
          <w:szCs w:val="60"/>
        </w:rPr>
        <w:t xml:space="preserve">dieťa </w:t>
      </w:r>
      <w:r w:rsidR="00501B16" w:rsidRPr="0098202A">
        <w:rPr>
          <w:rFonts w:ascii="Monotype Corsiva" w:hAnsi="Monotype Corsiva"/>
          <w:b/>
          <w:color w:val="FF0000"/>
          <w:sz w:val="60"/>
          <w:szCs w:val="60"/>
        </w:rPr>
        <w:t>od 3</w:t>
      </w:r>
      <w:r w:rsidR="00F7557A" w:rsidRPr="0098202A">
        <w:rPr>
          <w:rFonts w:ascii="Monotype Corsiva" w:hAnsi="Monotype Corsiva"/>
          <w:b/>
          <w:color w:val="FF0000"/>
          <w:sz w:val="60"/>
          <w:szCs w:val="60"/>
        </w:rPr>
        <w:t xml:space="preserve"> do </w:t>
      </w:r>
      <w:r w:rsidR="00501B16" w:rsidRPr="0098202A">
        <w:rPr>
          <w:rFonts w:ascii="Monotype Corsiva" w:hAnsi="Monotype Corsiva"/>
          <w:b/>
          <w:color w:val="FF0000"/>
          <w:sz w:val="60"/>
          <w:szCs w:val="60"/>
        </w:rPr>
        <w:t>1</w:t>
      </w:r>
      <w:r w:rsidR="00F7557A" w:rsidRPr="0098202A">
        <w:rPr>
          <w:rFonts w:ascii="Monotype Corsiva" w:hAnsi="Monotype Corsiva"/>
          <w:b/>
          <w:color w:val="FF0000"/>
          <w:sz w:val="60"/>
          <w:szCs w:val="60"/>
        </w:rPr>
        <w:t xml:space="preserve">5 rokov za </w:t>
      </w:r>
      <w:r w:rsidR="00501B16" w:rsidRPr="0098202A">
        <w:rPr>
          <w:rFonts w:ascii="Monotype Corsiva" w:hAnsi="Monotype Corsiva"/>
          <w:b/>
          <w:color w:val="FF0000"/>
          <w:sz w:val="60"/>
          <w:szCs w:val="60"/>
        </w:rPr>
        <w:t>5</w:t>
      </w:r>
      <w:r w:rsidR="00D360D5" w:rsidRPr="0098202A">
        <w:rPr>
          <w:rFonts w:ascii="Monotype Corsiva" w:hAnsi="Monotype Corsiva"/>
          <w:b/>
          <w:color w:val="FF0000"/>
          <w:sz w:val="60"/>
          <w:szCs w:val="60"/>
        </w:rPr>
        <w:t>€,</w:t>
      </w:r>
      <w:r w:rsidR="00501B16" w:rsidRPr="0098202A">
        <w:rPr>
          <w:rFonts w:ascii="Monotype Corsiva" w:hAnsi="Monotype Corsiva"/>
          <w:b/>
          <w:color w:val="FF0000"/>
          <w:sz w:val="60"/>
          <w:szCs w:val="60"/>
        </w:rPr>
        <w:t xml:space="preserve"> </w:t>
      </w:r>
      <w:r w:rsidR="00D360D5" w:rsidRPr="0098202A">
        <w:rPr>
          <w:rFonts w:ascii="Monotype Corsiva" w:hAnsi="Monotype Corsiva"/>
          <w:b/>
          <w:color w:val="FF0000"/>
          <w:sz w:val="60"/>
          <w:szCs w:val="60"/>
        </w:rPr>
        <w:t xml:space="preserve">rodinný príslušník </w:t>
      </w:r>
      <w:r w:rsidR="00F7557A" w:rsidRPr="0098202A">
        <w:rPr>
          <w:rFonts w:ascii="Monotype Corsiva" w:hAnsi="Monotype Corsiva"/>
          <w:b/>
          <w:color w:val="FF0000"/>
          <w:sz w:val="60"/>
          <w:szCs w:val="60"/>
        </w:rPr>
        <w:t>priateľ</w:t>
      </w:r>
      <w:r w:rsidR="00AD43D3" w:rsidRPr="0098202A">
        <w:rPr>
          <w:rFonts w:ascii="Monotype Corsiva" w:hAnsi="Monotype Corsiva"/>
          <w:b/>
          <w:color w:val="FF0000"/>
          <w:sz w:val="60"/>
          <w:szCs w:val="60"/>
        </w:rPr>
        <w:t>, dieťa</w:t>
      </w:r>
      <w:r w:rsidR="00976F50" w:rsidRPr="0098202A">
        <w:rPr>
          <w:rFonts w:ascii="Monotype Corsiva" w:hAnsi="Monotype Corsiva"/>
          <w:b/>
          <w:color w:val="FF0000"/>
          <w:sz w:val="60"/>
          <w:szCs w:val="60"/>
        </w:rPr>
        <w:t xml:space="preserve"> nad 15 rokov </w:t>
      </w:r>
      <w:r w:rsidR="00D360D5" w:rsidRPr="0098202A">
        <w:rPr>
          <w:rFonts w:ascii="Monotype Corsiva" w:hAnsi="Monotype Corsiva"/>
          <w:b/>
          <w:color w:val="FF0000"/>
          <w:sz w:val="60"/>
          <w:szCs w:val="60"/>
        </w:rPr>
        <w:t xml:space="preserve">za </w:t>
      </w:r>
      <w:r w:rsidR="00501B16" w:rsidRPr="0098202A">
        <w:rPr>
          <w:rFonts w:ascii="Monotype Corsiva" w:hAnsi="Monotype Corsiva"/>
          <w:b/>
          <w:color w:val="FF0000"/>
          <w:sz w:val="60"/>
          <w:szCs w:val="60"/>
        </w:rPr>
        <w:t>2</w:t>
      </w:r>
      <w:r w:rsidR="0098202A">
        <w:rPr>
          <w:rFonts w:ascii="Monotype Corsiva" w:hAnsi="Monotype Corsiva"/>
          <w:b/>
          <w:color w:val="FF0000"/>
          <w:sz w:val="60"/>
          <w:szCs w:val="60"/>
        </w:rPr>
        <w:t>0</w:t>
      </w:r>
      <w:r w:rsidRPr="0098202A">
        <w:rPr>
          <w:rFonts w:ascii="Monotype Corsiva" w:hAnsi="Monotype Corsiva"/>
          <w:b/>
          <w:color w:val="FF0000"/>
          <w:sz w:val="60"/>
          <w:szCs w:val="60"/>
        </w:rPr>
        <w:t>€</w:t>
      </w:r>
      <w:r w:rsidR="009D5BF6" w:rsidRPr="0098202A">
        <w:rPr>
          <w:rFonts w:ascii="Monotype Corsiva" w:hAnsi="Monotype Corsiva"/>
          <w:b/>
          <w:color w:val="FF0000"/>
          <w:sz w:val="60"/>
          <w:szCs w:val="60"/>
        </w:rPr>
        <w:t xml:space="preserve">                                 </w:t>
      </w:r>
      <w:r w:rsidR="009D5BF6" w:rsidRPr="0098202A">
        <w:rPr>
          <w:rFonts w:ascii="Monotype Corsiva" w:hAnsi="Monotype Corsiva"/>
          <w:b/>
          <w:color w:val="002060"/>
          <w:sz w:val="56"/>
          <w:szCs w:val="56"/>
          <w:u w:val="single"/>
        </w:rPr>
        <w:t>Po prihlásení dostanenete e-mail s informáciou o platbe.</w:t>
      </w:r>
    </w:p>
    <w:p w14:paraId="27AA45F1" w14:textId="06B19F1C" w:rsidR="00F7557A" w:rsidRPr="009D5BF6" w:rsidRDefault="00F7557A">
      <w:pPr>
        <w:rPr>
          <w:rFonts w:ascii="Monotype Corsiva" w:hAnsi="Monotype Corsiva"/>
          <w:b/>
          <w:color w:val="FF0000"/>
          <w:sz w:val="60"/>
          <w:szCs w:val="60"/>
          <w:lang w:val="en-US"/>
        </w:rPr>
      </w:pPr>
      <w:r w:rsidRPr="00BE70DE">
        <w:rPr>
          <w:rFonts w:ascii="Monotype Corsiva" w:hAnsi="Monotype Corsiva"/>
          <w:b/>
          <w:color w:val="3333FF"/>
          <w:sz w:val="60"/>
          <w:szCs w:val="60"/>
          <w:u w:val="single"/>
          <w:lang w:val="en-US"/>
        </w:rPr>
        <w:lastRenderedPageBreak/>
        <w:t>Kedy sa treba prihlásiť:</w:t>
      </w:r>
      <w:r w:rsidRPr="00BE70DE">
        <w:rPr>
          <w:rFonts w:ascii="Monotype Corsiva" w:hAnsi="Monotype Corsiva"/>
          <w:b/>
          <w:color w:val="3333FF"/>
          <w:sz w:val="60"/>
          <w:szCs w:val="60"/>
          <w:lang w:val="en-US"/>
        </w:rPr>
        <w:t xml:space="preserve"> </w:t>
      </w:r>
      <w:r w:rsidR="002D5471" w:rsidRPr="00AD43D3">
        <w:rPr>
          <w:rFonts w:ascii="Monotype Corsiva" w:hAnsi="Monotype Corsiva"/>
          <w:b/>
          <w:color w:val="00B050"/>
          <w:sz w:val="72"/>
          <w:szCs w:val="72"/>
          <w:lang w:val="en-US"/>
        </w:rPr>
        <w:t xml:space="preserve">OD </w:t>
      </w:r>
      <w:r w:rsidR="00B8059A">
        <w:rPr>
          <w:rFonts w:ascii="Monotype Corsiva" w:hAnsi="Monotype Corsiva"/>
          <w:b/>
          <w:color w:val="00B050"/>
          <w:sz w:val="72"/>
          <w:szCs w:val="72"/>
          <w:lang w:val="en-US"/>
        </w:rPr>
        <w:t>2</w:t>
      </w:r>
      <w:r w:rsidR="002D5471" w:rsidRPr="00AD43D3">
        <w:rPr>
          <w:rFonts w:ascii="Monotype Corsiva" w:hAnsi="Monotype Corsiva"/>
          <w:b/>
          <w:color w:val="00B050"/>
          <w:sz w:val="72"/>
          <w:szCs w:val="72"/>
          <w:lang w:val="en-US"/>
        </w:rPr>
        <w:t>3.3. DO 30.4.2026</w:t>
      </w:r>
    </w:p>
    <w:p w14:paraId="27AA45F2" w14:textId="0BD550F8" w:rsidR="00F7557A" w:rsidRDefault="002D5471">
      <w:pPr>
        <w:rPr>
          <w:rFonts w:ascii="Monotype Corsiva" w:hAnsi="Monotype Corsiva"/>
          <w:b/>
          <w:color w:val="FF0000"/>
          <w:sz w:val="60"/>
          <w:szCs w:val="60"/>
          <w:lang w:val="en-US"/>
        </w:rPr>
      </w:pPr>
      <w:r>
        <w:rPr>
          <w:rFonts w:ascii="Monotype Corsiva" w:hAnsi="Monotype Corsiva"/>
          <w:b/>
          <w:color w:val="3333FF"/>
          <w:sz w:val="60"/>
          <w:szCs w:val="60"/>
          <w:u w:val="single"/>
          <w:lang w:val="en-US"/>
        </w:rPr>
        <w:t xml:space="preserve">Ako? </w:t>
      </w:r>
      <w:r w:rsidR="00F7557A" w:rsidRPr="00BE70DE">
        <w:rPr>
          <w:rFonts w:ascii="Monotype Corsiva" w:hAnsi="Monotype Corsiva"/>
          <w:b/>
          <w:color w:val="3333FF"/>
          <w:sz w:val="60"/>
          <w:szCs w:val="60"/>
          <w:lang w:val="en-US"/>
        </w:rPr>
        <w:t xml:space="preserve"> </w:t>
      </w:r>
      <w:r w:rsidRPr="00AD43D3">
        <w:rPr>
          <w:rFonts w:ascii="Monotype Corsiva" w:hAnsi="Monotype Corsiva"/>
          <w:b/>
          <w:color w:val="548DD4" w:themeColor="text2" w:themeTint="99"/>
          <w:sz w:val="60"/>
          <w:szCs w:val="60"/>
          <w:lang w:val="en-US"/>
        </w:rPr>
        <w:t>Ak osobne, tak v kancelárii odborov v Trnave</w:t>
      </w:r>
    </w:p>
    <w:p w14:paraId="0A0EFE59" w14:textId="3674780A" w:rsidR="002D5471" w:rsidRPr="002D5471" w:rsidRDefault="002D5471" w:rsidP="00881959">
      <w:pPr>
        <w:rPr>
          <w:rFonts w:ascii="Monotype Corsiva" w:hAnsi="Monotype Corsiva"/>
          <w:b/>
          <w:color w:val="FF0000"/>
          <w:sz w:val="60"/>
          <w:szCs w:val="60"/>
          <w:lang w:val="en-US"/>
        </w:rPr>
      </w:pPr>
      <w:r w:rsidRPr="002D5471">
        <w:rPr>
          <w:rFonts w:ascii="Monotype Corsiva" w:hAnsi="Monotype Corsiva"/>
          <w:b/>
          <w:color w:val="FF0000"/>
          <w:sz w:val="60"/>
          <w:szCs w:val="60"/>
          <w:lang w:val="en-US"/>
        </w:rPr>
        <w:t xml:space="preserve">Najrýchlejšie a najideálnejšie </w:t>
      </w:r>
      <w:r w:rsidR="009D5BF6">
        <w:rPr>
          <w:rFonts w:ascii="Monotype Corsiva" w:hAnsi="Monotype Corsiva"/>
          <w:b/>
          <w:color w:val="FF0000"/>
          <w:sz w:val="60"/>
          <w:szCs w:val="60"/>
          <w:lang w:val="en-US"/>
        </w:rPr>
        <w:t xml:space="preserve">- </w:t>
      </w:r>
      <w:r w:rsidRPr="002D5471">
        <w:rPr>
          <w:rFonts w:ascii="Monotype Corsiva" w:hAnsi="Monotype Corsiva"/>
          <w:b/>
          <w:color w:val="FF0000"/>
          <w:sz w:val="60"/>
          <w:szCs w:val="60"/>
          <w:lang w:val="en-US"/>
        </w:rPr>
        <w:t xml:space="preserve">formou e-mailu na </w:t>
      </w:r>
      <w:hyperlink r:id="rId31" w:history="1">
        <w:r w:rsidRPr="00F05866">
          <w:rPr>
            <w:rStyle w:val="Hypertextovprepojenie"/>
            <w:rFonts w:ascii="Monotype Corsiva" w:hAnsi="Monotype Corsiva"/>
            <w:b/>
            <w:sz w:val="60"/>
            <w:szCs w:val="60"/>
            <w:lang w:val="en-US"/>
          </w:rPr>
          <w:t>martina.bila@zf.com</w:t>
        </w:r>
      </w:hyperlink>
      <w:r>
        <w:rPr>
          <w:rFonts w:ascii="Monotype Corsiva" w:hAnsi="Monotype Corsiva"/>
          <w:b/>
          <w:color w:val="FF0000"/>
          <w:sz w:val="60"/>
          <w:szCs w:val="60"/>
          <w:lang w:val="en-US"/>
        </w:rPr>
        <w:t xml:space="preserve"> a </w:t>
      </w:r>
      <w:hyperlink r:id="rId32" w:history="1">
        <w:r w:rsidRPr="00F05866">
          <w:rPr>
            <w:rStyle w:val="Hypertextovprepojenie"/>
            <w:rFonts w:ascii="Monotype Corsiva" w:hAnsi="Monotype Corsiva"/>
            <w:b/>
            <w:sz w:val="60"/>
            <w:szCs w:val="60"/>
            <w:lang w:val="en-US"/>
          </w:rPr>
          <w:t>juraj.kormancik@zf.com</w:t>
        </w:r>
      </w:hyperlink>
    </w:p>
    <w:p w14:paraId="27AA45F4" w14:textId="70ECB0D5" w:rsidR="00BE70DE" w:rsidRPr="009D5BF6" w:rsidRDefault="00501B16" w:rsidP="00B8059A">
      <w:pPr>
        <w:jc w:val="center"/>
        <w:rPr>
          <w:rFonts w:ascii="Monotype Corsiva" w:hAnsi="Monotype Corsiva"/>
          <w:b/>
          <w:color w:val="00B050"/>
          <w:sz w:val="72"/>
          <w:szCs w:val="72"/>
          <w:u w:val="single"/>
          <w:lang w:val="en-US"/>
        </w:rPr>
      </w:pPr>
      <w:r w:rsidRPr="009D5BF6">
        <w:rPr>
          <w:rFonts w:ascii="Monotype Corsiva" w:hAnsi="Monotype Corsiva"/>
          <w:b/>
          <w:color w:val="00B050"/>
          <w:sz w:val="72"/>
          <w:szCs w:val="72"/>
          <w:u w:val="single"/>
          <w:lang w:val="en-US"/>
        </w:rPr>
        <w:t>V poplatku je vstupenka, aj doprava</w:t>
      </w:r>
    </w:p>
    <w:p w14:paraId="27AA45F5" w14:textId="1277EA08" w:rsidR="00BE70DE" w:rsidRPr="009D5BF6" w:rsidRDefault="00BE70DE" w:rsidP="00BE70DE">
      <w:pPr>
        <w:jc w:val="center"/>
        <w:rPr>
          <w:rFonts w:ascii="Monotype Corsiva" w:hAnsi="Monotype Corsiva"/>
          <w:b/>
          <w:color w:val="002060"/>
          <w:sz w:val="72"/>
          <w:szCs w:val="72"/>
          <w:u w:val="single"/>
          <w:lang w:val="en-US"/>
        </w:rPr>
      </w:pPr>
      <w:r w:rsidRPr="009D5BF6">
        <w:rPr>
          <w:rFonts w:ascii="Monotype Corsiva" w:hAnsi="Monotype Corsiva"/>
          <w:b/>
          <w:color w:val="002060"/>
          <w:sz w:val="72"/>
          <w:szCs w:val="72"/>
          <w:u w:val="single"/>
          <w:lang w:val="en-US"/>
        </w:rPr>
        <w:t>POZOR!!!D</w:t>
      </w:r>
      <w:r w:rsidR="00881959">
        <w:rPr>
          <w:rFonts w:ascii="Monotype Corsiva" w:hAnsi="Monotype Corsiva"/>
          <w:b/>
          <w:color w:val="002060"/>
          <w:sz w:val="72"/>
          <w:szCs w:val="72"/>
          <w:u w:val="single"/>
          <w:lang w:val="en-US"/>
        </w:rPr>
        <w:t>eti musia mať pasy</w:t>
      </w:r>
      <w:r w:rsidR="009D5BF6">
        <w:rPr>
          <w:rFonts w:ascii="Monotype Corsiva" w:hAnsi="Monotype Corsiva"/>
          <w:b/>
          <w:color w:val="002060"/>
          <w:sz w:val="72"/>
          <w:szCs w:val="72"/>
          <w:u w:val="single"/>
          <w:lang w:val="en-US"/>
        </w:rPr>
        <w:t>, príp.OP.</w:t>
      </w:r>
    </w:p>
    <w:p w14:paraId="1AFB245A" w14:textId="5E16AB89" w:rsidR="00B8059A" w:rsidRPr="009D5BF6" w:rsidRDefault="00B8059A" w:rsidP="00BE70DE">
      <w:pPr>
        <w:jc w:val="center"/>
        <w:rPr>
          <w:rFonts w:ascii="Monotype Corsiva" w:hAnsi="Monotype Corsiva"/>
          <w:b/>
          <w:color w:val="FF0000"/>
          <w:sz w:val="56"/>
          <w:szCs w:val="56"/>
          <w:u w:val="single"/>
          <w:lang w:val="en-US"/>
        </w:rPr>
      </w:pPr>
      <w:r w:rsidRPr="009D5BF6">
        <w:rPr>
          <w:rFonts w:ascii="Monotype Corsiva" w:hAnsi="Monotype Corsiva"/>
          <w:b/>
          <w:color w:val="FF0000"/>
          <w:sz w:val="56"/>
          <w:szCs w:val="56"/>
          <w:u w:val="single"/>
          <w:lang w:val="en-US"/>
        </w:rPr>
        <w:t>Pri prihlásení treba nahlásiť vek všetkých detí.Dieťa do 3 rokov ide zadarmo</w:t>
      </w:r>
      <w:r w:rsidR="009D5BF6">
        <w:rPr>
          <w:rFonts w:ascii="Monotype Corsiva" w:hAnsi="Monotype Corsiva"/>
          <w:b/>
          <w:color w:val="FF0000"/>
          <w:sz w:val="56"/>
          <w:szCs w:val="56"/>
          <w:u w:val="single"/>
          <w:lang w:val="en-US"/>
        </w:rPr>
        <w:t>,</w:t>
      </w:r>
      <w:r w:rsidRPr="009D5BF6">
        <w:rPr>
          <w:rFonts w:ascii="Monotype Corsiva" w:hAnsi="Monotype Corsiva"/>
          <w:b/>
          <w:color w:val="FF0000"/>
          <w:sz w:val="56"/>
          <w:szCs w:val="56"/>
          <w:u w:val="single"/>
          <w:lang w:val="en-US"/>
        </w:rPr>
        <w:t xml:space="preserve"> avšak v Dome mora nie sú povolené kočíky</w:t>
      </w:r>
      <w:r w:rsidR="009D5BF6" w:rsidRPr="009D5BF6">
        <w:rPr>
          <w:rFonts w:ascii="Monotype Corsiva" w:hAnsi="Monotype Corsiva"/>
          <w:b/>
          <w:color w:val="FF0000"/>
          <w:sz w:val="56"/>
          <w:szCs w:val="56"/>
          <w:u w:val="single"/>
          <w:lang w:val="en-US"/>
        </w:rPr>
        <w:t>.</w:t>
      </w:r>
    </w:p>
    <w:p w14:paraId="27AA45F6" w14:textId="77777777" w:rsidR="00F7557A" w:rsidRPr="009D5BF6" w:rsidRDefault="00F7557A">
      <w:pPr>
        <w:rPr>
          <w:rFonts w:ascii="Monotype Corsiva" w:hAnsi="Monotype Corsiva"/>
          <w:b/>
          <w:color w:val="FF0000"/>
          <w:sz w:val="52"/>
          <w:szCs w:val="52"/>
          <w:lang w:val="en-US"/>
        </w:rPr>
      </w:pPr>
    </w:p>
    <w:sectPr w:rsidR="00F7557A" w:rsidRPr="009D5BF6" w:rsidSect="00080FBD">
      <w:headerReference w:type="even" r:id="rId33"/>
      <w:headerReference w:type="default" r:id="rId34"/>
      <w:footerReference w:type="even" r:id="rId35"/>
      <w:footerReference w:type="default" r:id="rId36"/>
      <w:headerReference w:type="first" r:id="rId37"/>
      <w:footerReference w:type="first" r:id="rId38"/>
      <w:pgSz w:w="16838" w:h="11906" w:orient="landscape"/>
      <w:pgMar w:top="1417" w:right="1417" w:bottom="1417" w:left="1134" w:header="708" w:footer="708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27AA45FB" w14:textId="77777777" w:rsidR="003820A3" w:rsidRDefault="003820A3" w:rsidP="00080FBD">
      <w:pPr>
        <w:spacing w:after="0" w:line="240" w:lineRule="auto"/>
      </w:pPr>
      <w:r>
        <w:separator/>
      </w:r>
    </w:p>
  </w:endnote>
  <w:endnote w:type="continuationSeparator" w:id="0">
    <w:p w14:paraId="27AA45FC" w14:textId="77777777" w:rsidR="003820A3" w:rsidRDefault="003820A3" w:rsidP="00080FBD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ZF Sans">
    <w:panose1 w:val="00000000000000000000"/>
    <w:charset w:val="00"/>
    <w:family w:val="auto"/>
    <w:pitch w:val="variable"/>
    <w:sig w:usb0="A00000AF" w:usb1="0000E46B" w:usb2="00000000" w:usb3="00000000" w:csb0="0000009B" w:csb1="00000000"/>
  </w:font>
  <w:font w:name="Calibri">
    <w:panose1 w:val="020F0502020204030204"/>
    <w:charset w:val="EE"/>
    <w:family w:val="swiss"/>
    <w:pitch w:val="variable"/>
    <w:sig w:usb0="E4002EFF" w:usb1="C200247B" w:usb2="00000009" w:usb3="00000000" w:csb0="000001FF" w:csb1="00000000"/>
  </w:font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Monotype Corsiva">
    <w:panose1 w:val="03010101010201010101"/>
    <w:charset w:val="EE"/>
    <w:family w:val="script"/>
    <w:pitch w:val="variable"/>
    <w:sig w:usb0="00000287" w:usb1="00000000" w:usb2="00000000" w:usb3="00000000" w:csb0="0000009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Arial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7AA45FF" w14:textId="77777777" w:rsidR="00080FBD" w:rsidRDefault="00080FBD">
    <w:pPr>
      <w:pStyle w:val="Pta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7AA4600" w14:textId="77777777" w:rsidR="00080FBD" w:rsidRDefault="00080FBD">
    <w:pPr>
      <w:pStyle w:val="Pta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7AA4602" w14:textId="77777777" w:rsidR="00080FBD" w:rsidRDefault="00080FBD">
    <w:pPr>
      <w:pStyle w:val="Pta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27AA45F9" w14:textId="77777777" w:rsidR="003820A3" w:rsidRDefault="003820A3" w:rsidP="00080FBD">
      <w:pPr>
        <w:spacing w:after="0" w:line="240" w:lineRule="auto"/>
      </w:pPr>
      <w:r>
        <w:separator/>
      </w:r>
    </w:p>
  </w:footnote>
  <w:footnote w:type="continuationSeparator" w:id="0">
    <w:p w14:paraId="27AA45FA" w14:textId="77777777" w:rsidR="003820A3" w:rsidRDefault="003820A3" w:rsidP="00080FBD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7AA45FD" w14:textId="72A49982" w:rsidR="00080FBD" w:rsidRDefault="002D5471">
    <w:pPr>
      <w:pStyle w:val="Hlavika"/>
    </w:pPr>
    <w:r>
      <w:rPr>
        <w:noProof/>
      </w:rPr>
      <mc:AlternateContent>
        <mc:Choice Requires="wps">
          <w:drawing>
            <wp:anchor distT="0" distB="0" distL="0" distR="0" simplePos="0" relativeHeight="251661312" behindDoc="0" locked="0" layoutInCell="1" allowOverlap="1" wp14:anchorId="2FA1F95A" wp14:editId="1D7EEC47">
              <wp:simplePos x="635" y="635"/>
              <wp:positionH relativeFrom="page">
                <wp:align>right</wp:align>
              </wp:positionH>
              <wp:positionV relativeFrom="page">
                <wp:align>top</wp:align>
              </wp:positionV>
              <wp:extent cx="659765" cy="368935"/>
              <wp:effectExtent l="0" t="0" r="0" b="12065"/>
              <wp:wrapNone/>
              <wp:docPr id="2033000101" name="Textové pole 2" descr="Intern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659765" cy="36893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0A4D6957" w14:textId="56CEECCB" w:rsidR="002D5471" w:rsidRPr="002D5471" w:rsidRDefault="002D5471" w:rsidP="002D5471">
                          <w:pPr>
                            <w:spacing w:after="0"/>
                            <w:rPr>
                              <w:rFonts w:ascii="Calibri" w:hAnsi="Calibri" w:cs="Calibri"/>
                              <w:noProof/>
                              <w:color w:val="000000"/>
                              <w:sz w:val="20"/>
                            </w:rPr>
                          </w:pPr>
                          <w:r w:rsidRPr="002D5471">
                            <w:rPr>
                              <w:rFonts w:ascii="Calibri" w:hAnsi="Calibri" w:cs="Calibri"/>
                              <w:noProof/>
                              <w:color w:val="000000"/>
                              <w:sz w:val="20"/>
                            </w:rPr>
                            <w:t>Internal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25400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2FA1F95A" id="_x0000_t202" coordsize="21600,21600" o:spt="202" path="m,l,21600r21600,l21600,xe">
              <v:stroke joinstyle="miter"/>
              <v:path gradientshapeok="t" o:connecttype="rect"/>
            </v:shapetype>
            <v:shape id="Textové pole 2" o:spid="_x0000_s1026" type="#_x0000_t202" alt="Internal" style="position:absolute;margin-left:.75pt;margin-top:0;width:51.95pt;height:29.05pt;z-index:251661312;visibility:visible;mso-wrap-style:none;mso-wrap-distance-left:0;mso-wrap-distance-top:0;mso-wrap-distance-right:0;mso-wrap-distance-bottom:0;mso-position-horizontal:right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9avr/DwIAABoEAAAOAAAAZHJzL2Uyb0RvYy54bWysU1tv2jAUfp+0/2D5fSTQwUpEqFgrpkmo&#10;rUSnPhvHJpFsH8s2JOzX79gJ0HV7mvbinFvO5TvfWdx1WpGjcL4BU9LxKKdEGA5VY/Yl/fGy/nRL&#10;iQ/MVEyBESU9CU/vlh8/LFpbiAnUoCrhCCYxvmhtSesQbJFlntdCMz8CKww6JTjNAqpun1WOtZhd&#10;q2yS57OsBVdZB1x4j9aH3kmXKb+UgocnKb0IRJUUewvpdendxTdbLlixd8zWDR/aYP/QhWaNwaKX&#10;VA8sMHJwzR+pdMMdeJBhxEFnIGXDRZoBpxnn76bZ1syKNAuC4+0FJv//0vLH49Y+OxK6r9DhAiMg&#10;rfWFR2Ocp5NOxy92StCPEJ4usIkuEI7G2XT+ZTalhKPrZnY7v5nGLNn1Z+t8+CZAkyiU1OFWEljs&#10;uPGhDz2HxFoG1o1SaTPK/GbAnNGSXTuMUuh23dD2DqoTTuOgX7S3fN1gzQ3z4Zk53CwOgGwNT/hI&#10;BW1JYZAoqcH9/Js9xiPg6KWkRaaU1CCVKVHfDS4ikioJ43k+zVFzSZtMP+dR252DzEHfA5JwjPdg&#10;eRJjcFBnUTrQr0jmVayGLmY41ixpOIv3oectHgMXq1UKQhJZFjZma3lMHcGKSL50r8zZAe6Ae3qE&#10;M5dY8Q71Pjb+6e3qEBD7tJIIbI/mgDcSMC11OJbI8Ld6irqe9PIXAAAA//8DAFBLAwQUAAYACAAA&#10;ACEA5i8qDN0AAAAEAQAADwAAAGRycy9kb3ducmV2LnhtbEyPwWrDMBBE74X+g9hCLqWR0tDguJZD&#10;KQSSQw9N6kNvsrWxTa2VkRTH/vsqvTSXhWGGmbfZZjQdG9D51pKExVwAQ6qsbqmW8HXcPiXAfFCk&#10;VWcJJUzoYZPf32Uq1fZCnzgcQs1iCflUSWhC6FPOfdWgUX5ue6TonawzKkTpaq6dusRy0/FnIVbc&#10;qJbiQqN6fG+w+jmcjYRidI8f2/V+N5Xf7TCJfbFMToWUs4fx7RVYwDH8h+GKH9Ehj0ylPZP2rJMQ&#10;Hwl/9+qJ5RpYKeElWQDPM34Ln/8CAAD//wMAUEsBAi0AFAAGAAgAAAAhALaDOJL+AAAA4QEAABMA&#10;AAAAAAAAAAAAAAAAAAAAAFtDb250ZW50X1R5cGVzXS54bWxQSwECLQAUAAYACAAAACEAOP0h/9YA&#10;AACUAQAACwAAAAAAAAAAAAAAAAAvAQAAX3JlbHMvLnJlbHNQSwECLQAUAAYACAAAACEA/Wr6/w8C&#10;AAAaBAAADgAAAAAAAAAAAAAAAAAuAgAAZHJzL2Uyb0RvYy54bWxQSwECLQAUAAYACAAAACEA5i8q&#10;DN0AAAAEAQAADwAAAAAAAAAAAAAAAABpBAAAZHJzL2Rvd25yZXYueG1sUEsFBgAAAAAEAAQA8wAA&#10;AHMFAAAAAA==&#10;" filled="f" stroked="f">
              <v:textbox style="mso-fit-shape-to-text:t" inset="0,15pt,20pt,0">
                <w:txbxContent>
                  <w:p w14:paraId="0A4D6957" w14:textId="56CEECCB" w:rsidR="002D5471" w:rsidRPr="002D5471" w:rsidRDefault="002D5471" w:rsidP="002D5471">
                    <w:pPr>
                      <w:spacing w:after="0"/>
                      <w:rPr>
                        <w:rFonts w:ascii="Calibri" w:hAnsi="Calibri" w:cs="Calibri"/>
                        <w:noProof/>
                        <w:color w:val="000000"/>
                        <w:sz w:val="20"/>
                      </w:rPr>
                    </w:pPr>
                    <w:r w:rsidRPr="002D5471">
                      <w:rPr>
                        <w:rFonts w:ascii="Calibri" w:hAnsi="Calibri" w:cs="Calibri"/>
                        <w:noProof/>
                        <w:color w:val="000000"/>
                        <w:sz w:val="20"/>
                      </w:rPr>
                      <w:t>Internal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7AA45FE" w14:textId="5BBAE017" w:rsidR="00080FBD" w:rsidRDefault="002D5471">
    <w:pPr>
      <w:pStyle w:val="Hlavika"/>
    </w:pPr>
    <w:r>
      <w:rPr>
        <w:noProof/>
        <w:lang w:val="sk-SK" w:eastAsia="sk-SK"/>
      </w:rPr>
      <mc:AlternateContent>
        <mc:Choice Requires="wps">
          <w:drawing>
            <wp:anchor distT="0" distB="0" distL="0" distR="0" simplePos="0" relativeHeight="251662336" behindDoc="0" locked="0" layoutInCell="1" allowOverlap="1" wp14:anchorId="2B33ABD2" wp14:editId="58FD640E">
              <wp:simplePos x="723900" y="447675"/>
              <wp:positionH relativeFrom="page">
                <wp:align>right</wp:align>
              </wp:positionH>
              <wp:positionV relativeFrom="page">
                <wp:align>top</wp:align>
              </wp:positionV>
              <wp:extent cx="659765" cy="368935"/>
              <wp:effectExtent l="0" t="0" r="0" b="12065"/>
              <wp:wrapNone/>
              <wp:docPr id="1193454754" name="Textové pole 3" descr="Intern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659765" cy="36893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416F1790" w14:textId="5DE7CCAC" w:rsidR="002D5471" w:rsidRPr="002D5471" w:rsidRDefault="002D5471" w:rsidP="002D5471">
                          <w:pPr>
                            <w:spacing w:after="0"/>
                            <w:rPr>
                              <w:rFonts w:ascii="Calibri" w:hAnsi="Calibri" w:cs="Calibri"/>
                              <w:noProof/>
                              <w:color w:val="000000"/>
                              <w:sz w:val="20"/>
                            </w:rPr>
                          </w:pPr>
                          <w:r w:rsidRPr="002D5471">
                            <w:rPr>
                              <w:rFonts w:ascii="Calibri" w:hAnsi="Calibri" w:cs="Calibri"/>
                              <w:noProof/>
                              <w:color w:val="000000"/>
                              <w:sz w:val="20"/>
                            </w:rPr>
                            <w:t>Internal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25400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2B33ABD2" id="_x0000_t202" coordsize="21600,21600" o:spt="202" path="m,l,21600r21600,l21600,xe">
              <v:stroke joinstyle="miter"/>
              <v:path gradientshapeok="t" o:connecttype="rect"/>
            </v:shapetype>
            <v:shape id="Textové pole 3" o:spid="_x0000_s1027" type="#_x0000_t202" alt="Internal" style="position:absolute;margin-left:.75pt;margin-top:0;width:51.95pt;height:29.05pt;z-index:251662336;visibility:visible;mso-wrap-style:none;mso-wrap-distance-left:0;mso-wrap-distance-top:0;mso-wrap-distance-right:0;mso-wrap-distance-bottom:0;mso-position-horizontal:right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+RfJyEQIAACEEAAAOAAAAZHJzL2Uyb0RvYy54bWysU11v2jAUfZ+0/2D5fSTQwUpEqFgrpkmo&#10;rUSnPhvHJpFsX8s2JOzX79oJ0HV7mvbi3K9c33vO8eKu04ochfMNmJKORzklwnCoGrMv6Y+X9adb&#10;SnxgpmIKjCjpSXh6t/z4YdHaQkygBlUJR7CJ8UVrS1qHYIss87wWmvkRWGEwKcFpFtB1+6xyrMXu&#10;WmWTPJ9lLbjKOuDCe4w+9Em6TP2lFDw8SelFIKqkOFtIp0vnLp7ZcsGKvWO2bvgwBvuHKTRrDF56&#10;afXAAiMH1/zRSjfcgQcZRhx0BlI2XKQdcJtx/m6bbc2sSLsgON5eYPL/ry1/PG7tsyOh+wodEhgB&#10;aa0vPAbjPp10On5xUoJ5hPB0gU10gXAMzqbzL7MpJRxTN7Pb+c00dsmuP1vnwzcBmkSjpA5ZSWCx&#10;48aHvvRcEu8ysG6USswo81sAe8ZIdp0wWqHbdaSp3ky/g+qESzno+faWrxu8esN8eGYOCcY9ULTh&#10;CQ+poC0pDBYlNbiff4vHesQds5S0KJiSGlQ0Jeq7QT6itpIxnufTHD2XvMn0cx693bnIHPQ9oBbH&#10;+CwsT2YsDupsSgf6FTW9irdhihmOd5Y0nM370MsX3wQXq1UqQi1ZFjZma3lsHTGLgL50r8zZAfWA&#10;dD3CWVKseAd+Xxv/9HZ1CEhBYibi26M5wI46TNwObyYK/a2fqq4ve/kLAAD//wMAUEsDBBQABgAI&#10;AAAAIQDmLyoM3QAAAAQBAAAPAAAAZHJzL2Rvd25yZXYueG1sTI/BasMwEETvhf6D2EIupZHS0OC4&#10;lkMpBJJDD03qQ2+ytbFNrZWRFMf++yq9NJeFYYaZt9lmNB0b0PnWkoTFXABDqqxuqZbwddw+JcB8&#10;UKRVZwklTOhhk9/fZSrV9kKfOBxCzWIJ+VRJaELoU8591aBRfm57pOidrDMqROlqrp26xHLT8Wch&#10;VtyoluJCo3p8b7D6OZyNhGJ0jx/b9X43ld/tMIl9sUxOhZSzh/HtFVjAMfyH4Yof0SGPTKU9k/as&#10;kxAfCX/36onlGlgp4SVZAM8zfguf/wIAAP//AwBQSwECLQAUAAYACAAAACEAtoM4kv4AAADhAQAA&#10;EwAAAAAAAAAAAAAAAAAAAAAAW0NvbnRlbnRfVHlwZXNdLnhtbFBLAQItABQABgAIAAAAIQA4/SH/&#10;1gAAAJQBAAALAAAAAAAAAAAAAAAAAC8BAABfcmVscy8ucmVsc1BLAQItABQABgAIAAAAIQB+RfJy&#10;EQIAACEEAAAOAAAAAAAAAAAAAAAAAC4CAABkcnMvZTJvRG9jLnhtbFBLAQItABQABgAIAAAAIQDm&#10;LyoM3QAAAAQBAAAPAAAAAAAAAAAAAAAAAGsEAABkcnMvZG93bnJldi54bWxQSwUGAAAAAAQABADz&#10;AAAAdQUAAAAA&#10;" filled="f" stroked="f">
              <v:textbox style="mso-fit-shape-to-text:t" inset="0,15pt,20pt,0">
                <w:txbxContent>
                  <w:p w14:paraId="416F1790" w14:textId="5DE7CCAC" w:rsidR="002D5471" w:rsidRPr="002D5471" w:rsidRDefault="002D5471" w:rsidP="002D5471">
                    <w:pPr>
                      <w:spacing w:after="0"/>
                      <w:rPr>
                        <w:rFonts w:ascii="Calibri" w:hAnsi="Calibri" w:cs="Calibri"/>
                        <w:noProof/>
                        <w:color w:val="000000"/>
                        <w:sz w:val="20"/>
                      </w:rPr>
                    </w:pPr>
                    <w:r w:rsidRPr="002D5471">
                      <w:rPr>
                        <w:rFonts w:ascii="Calibri" w:hAnsi="Calibri" w:cs="Calibri"/>
                        <w:noProof/>
                        <w:color w:val="000000"/>
                        <w:sz w:val="20"/>
                      </w:rPr>
                      <w:t>Internal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r w:rsidR="005007AA">
      <w:rPr>
        <w:noProof/>
        <w:lang w:val="sk-SK" w:eastAsia="sk-SK"/>
      </w:rPr>
      <mc:AlternateContent>
        <mc:Choice Requires="wps">
          <w:drawing>
            <wp:anchor distT="0" distB="0" distL="114300" distR="114300" simplePos="0" relativeHeight="251659264" behindDoc="0" locked="0" layoutInCell="0" allowOverlap="1" wp14:anchorId="27AA4603" wp14:editId="27AA4604">
              <wp:simplePos x="0" y="0"/>
              <wp:positionH relativeFrom="leftMargin">
                <wp:posOffset>381000</wp:posOffset>
              </wp:positionH>
              <wp:positionV relativeFrom="topMargin">
                <wp:posOffset>381000</wp:posOffset>
              </wp:positionV>
              <wp:extent cx="559559" cy="361666"/>
              <wp:effectExtent l="0" t="0" r="0" b="2540"/>
              <wp:wrapNone/>
              <wp:docPr id="1" name="novaPathWDBox_1_0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559559" cy="361666"/>
                      </a:xfrm>
                      <a:prstGeom prst="rect">
                        <a:avLst/>
                      </a:prstGeom>
                      <a:noFill/>
                      <a:ln w="6350"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6350">
                            <a:solidFill>
                              <a:prstClr val="black"/>
                            </a:solidFill>
                          </a14:hiddenLine>
                        </a:ext>
                      </a:extLst>
                    </wps:spPr>
                    <wps:style>
                      <a:lnRef idx="0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dk1"/>
                      </a:fontRef>
                    </wps:style>
                    <wps:txbx>
                      <w:txbxContent>
                        <w:p w14:paraId="27AA4605" w14:textId="77777777" w:rsidR="005007AA" w:rsidRPr="005007AA" w:rsidRDefault="005007AA" w:rsidP="005007AA">
                          <w:pPr>
                            <w:rPr>
                              <w:rFonts w:ascii="Arial" w:hAnsi="Arial" w:cs="Arial"/>
                              <w:b/>
                              <w:color w:val="666666"/>
                              <w:sz w:val="16"/>
                            </w:rPr>
                          </w:pPr>
                          <w:r>
                            <w:rPr>
                              <w:rFonts w:ascii="Arial" w:hAnsi="Arial" w:cs="Arial"/>
                              <w:b/>
                              <w:color w:val="666666"/>
                              <w:sz w:val="16"/>
                            </w:rPr>
                            <w:t>Internal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91440" tIns="45720" rIns="91440" bIns="4572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 w14:anchorId="27AA4603" id="novaPathWDBox_1_0" o:spid="_x0000_s1028" type="#_x0000_t202" style="position:absolute;margin-left:30pt;margin-top:30pt;width:44.05pt;height:28.5pt;z-index:251659264;visibility:visible;mso-wrap-style:none;mso-wrap-distance-left:9pt;mso-wrap-distance-top:0;mso-wrap-distance-right:9pt;mso-wrap-distance-bottom:0;mso-position-horizontal:absolute;mso-position-horizontal-relative:left-margin-area;mso-position-vertical:absolute;mso-position-vertical-relative:top-margin-area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MLipsagIAAEEFAAAOAAAAZHJzL2Uyb0RvYy54bWysVN9v2jAQfp+0/8Hy+wjQwlrUUDEqpklV&#10;W41OfTaOXaI5Pss+SNhfv7OTAOr20mlS5Jx9n8/347u7uW0qw/bKhxJszkeDIWfKSihK+5rzH8+r&#10;T1ecBRS2EAasyvlBBX47//jhpnYzNYYtmEJ5RkZsmNUu51tEN8uyILeqEmEATllSavCVQNr616zw&#10;oibrlcnGw+E0q8EXzoNUIdDpXavk82RfayXxUeugkJmck2+YVp/WTVyz+Y2YvXrhtqXs3BD/4EUl&#10;SkuPHk3dCRRs58s/TFWl9BBA40BClYHWpVQpBopmNHwTzXornEqxUHKCO6Yp/D+z8mG/dk+eYfMF&#10;GipgTEjtwizQYYyn0b6Kf/KUkZ5SeDimTTXIJB1OJtf0cSZJdTEdTafTaCU7XXY+4FcFFYtCzj1V&#10;JSVL7O8DttAeEt+ysCqNSZUxltU5n15MhunCUUPGjY1YlWrcmTk5niQ8GBUxxn5XmpVF8j8eJHap&#10;pfFsL4gXQkplMYWe7BI6ojQ58Z6LHf7k1Xsut3H0L4PF4+WqtOBT9G/cLn72LusWTzk/izuK2Gwa&#10;Cjzn476uGygOVG4PbScEJ1clFeVeBHwSnqhPFaZ2xkdatAFKPnQSZ1vwv/52HvHESNJyVlMr5dxS&#10;r3Nmvlli6vXo8jJ2XtpcTj6PaePPNZtzjd1VS6CajGhsOJnEiEfTi9pD9UI9v4hvkkpYSS/nHHtx&#10;iW1708yQarFIIOo1J/Derp2MpmOJIuGemxfhXcdKJDo/QN9yYvaGnC02scctdkgUTcyNWW5z2mWf&#10;+jRxv5spcRCc7xPqNPnmvwEAAP//AwBQSwMEFAAGAAgAAAAhANF+a2fcAAAACQEAAA8AAABkcnMv&#10;ZG93bnJldi54bWxMj0FLw0AQhe+C/2EZwZvdjUotMZsiBXsRD7ai10l2moRkZ5fsNo3+ercg6Glm&#10;eI833yvWsx3ERGPoHGvIFgoEce1Mx42G9/3zzQpEiMgGB8ek4YsCrMvLiwJz4078RtMuNiKFcMhR&#10;Qxujz6UMdUsWw8J54qQd3GgxpnNspBnxlMLtIG+VWkqLHacPLXratFT3u6PV8Iof2zjNfb3t/cF8&#10;Wl9t7r5ftL6+mp8eQUSa458ZzvgJHcrEVLkjmyAGDUuVqsTfedbvVxmIKi3ZgwJZFvJ/g/IHAAD/&#10;/wMAUEsBAi0AFAAGAAgAAAAhALaDOJL+AAAA4QEAABMAAAAAAAAAAAAAAAAAAAAAAFtDb250ZW50&#10;X1R5cGVzXS54bWxQSwECLQAUAAYACAAAACEAOP0h/9YAAACUAQAACwAAAAAAAAAAAAAAAAAvAQAA&#10;X3JlbHMvLnJlbHNQSwECLQAUAAYACAAAACEATC4qbGoCAABBBQAADgAAAAAAAAAAAAAAAAAuAgAA&#10;ZHJzL2Uyb0RvYy54bWxQSwECLQAUAAYACAAAACEA0X5rZ9wAAAAJAQAADwAAAAAAAAAAAAAAAADE&#10;BAAAZHJzL2Rvd25yZXYueG1sUEsFBgAAAAAEAAQA8wAAAM0FAAAAAA==&#10;" o:allowincell="f" filled="f" stroked="f" strokeweight=".5pt">
              <v:textbox style="mso-fit-shape-to-text:t">
                <w:txbxContent>
                  <w:p w14:paraId="27AA4605" w14:textId="77777777" w:rsidR="005007AA" w:rsidRPr="005007AA" w:rsidRDefault="005007AA" w:rsidP="005007AA">
                    <w:pPr>
                      <w:rPr>
                        <w:rFonts w:ascii="Arial" w:hAnsi="Arial" w:cs="Arial"/>
                        <w:b/>
                        <w:color w:val="666666"/>
                        <w:sz w:val="16"/>
                      </w:rPr>
                    </w:pPr>
                    <w:r>
                      <w:rPr>
                        <w:rFonts w:ascii="Arial" w:hAnsi="Arial" w:cs="Arial"/>
                        <w:b/>
                        <w:color w:val="666666"/>
                        <w:sz w:val="16"/>
                      </w:rPr>
                      <w:t>Internal</w:t>
                    </w:r>
                  </w:p>
                </w:txbxContent>
              </v:textbox>
              <w10:wrap anchorx="margin" anchory="margin"/>
            </v:shape>
          </w:pict>
        </mc:Fallback>
      </mc:AlternateConten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27AA4601" w14:textId="2DDC5C79" w:rsidR="00080FBD" w:rsidRDefault="002D5471">
    <w:pPr>
      <w:pStyle w:val="Hlavika"/>
    </w:pPr>
    <w:r>
      <w:rPr>
        <w:noProof/>
      </w:rPr>
      <mc:AlternateContent>
        <mc:Choice Requires="wps">
          <w:drawing>
            <wp:anchor distT="0" distB="0" distL="0" distR="0" simplePos="0" relativeHeight="251660288" behindDoc="0" locked="0" layoutInCell="1" allowOverlap="1" wp14:anchorId="79D4671E" wp14:editId="23439675">
              <wp:simplePos x="635" y="635"/>
              <wp:positionH relativeFrom="page">
                <wp:align>right</wp:align>
              </wp:positionH>
              <wp:positionV relativeFrom="page">
                <wp:align>top</wp:align>
              </wp:positionV>
              <wp:extent cx="659765" cy="368935"/>
              <wp:effectExtent l="0" t="0" r="0" b="12065"/>
              <wp:wrapNone/>
              <wp:docPr id="959776640" name="Textové pole 1" descr="Intern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659765" cy="36893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27E2B0A2" w14:textId="3E9EF7D1" w:rsidR="002D5471" w:rsidRPr="002D5471" w:rsidRDefault="002D5471" w:rsidP="002D5471">
                          <w:pPr>
                            <w:spacing w:after="0"/>
                            <w:rPr>
                              <w:rFonts w:ascii="Calibri" w:hAnsi="Calibri" w:cs="Calibri"/>
                              <w:noProof/>
                              <w:color w:val="000000"/>
                              <w:sz w:val="20"/>
                            </w:rPr>
                          </w:pPr>
                          <w:r w:rsidRPr="002D5471">
                            <w:rPr>
                              <w:rFonts w:ascii="Calibri" w:hAnsi="Calibri" w:cs="Calibri"/>
                              <w:noProof/>
                              <w:color w:val="000000"/>
                              <w:sz w:val="20"/>
                            </w:rPr>
                            <w:t>Internal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25400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79D4671E" id="_x0000_t202" coordsize="21600,21600" o:spt="202" path="m,l,21600r21600,l21600,xe">
              <v:stroke joinstyle="miter"/>
              <v:path gradientshapeok="t" o:connecttype="rect"/>
            </v:shapetype>
            <v:shape id="Textové pole 1" o:spid="_x0000_s1029" type="#_x0000_t202" alt="Internal" style="position:absolute;margin-left:.75pt;margin-top:0;width:51.95pt;height:29.05pt;z-index:251660288;visibility:visible;mso-wrap-style:none;mso-wrap-distance-left:0;mso-wrap-distance-top:0;mso-wrap-distance-right:0;mso-wrap-distance-bottom:0;mso-position-horizontal:right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fXIC4EwIAACEEAAAOAAAAZHJzL2Uyb0RvYy54bWysU99v2jAQfp+0/8Hy+0igg5WIULFWTJNQ&#10;W4lOfTaOTSLZPss2JOyv39kh0HV7mvbinO8u9+P7Pi/uOq3IUTjfgCnpeJRTIgyHqjH7kv54WX+6&#10;pcQHZiqmwIiSnoSnd8uPHxatLcQEalCVcASLGF+0tqR1CLbIMs9roZkfgRUGgxKcZgGvbp9VjrVY&#10;XatskuezrAVXWQdceI/ehz5Il6m+lIKHJym9CESVFGcL6XTp3MUzWy5YsXfM1g0/j8H+YQrNGoNN&#10;L6UeWGDk4Jo/SumGO/Agw4iDzkDKhou0A24zzt9ts62ZFWkXBMfbC0z+/5Xlj8etfXYkdF+hQwIj&#10;IK31hUdn3KeTTscvTkowjhCeLrCJLhCOztl0/mU2pYRj6GZ2O7+ZxirZ9WfrfPgmQJNolNQhKwks&#10;dtz40KcOKbGXgXWjVGJGmd8cWDN6suuE0QrdriNNhc2H6XdQnXApBz3f3vJ1g603zIdn5pBg3ANF&#10;G57wkAraksLZoqQG9/Nv/piPuGOUkhYFU1KDiqZEfTfIR9RWMsbzfJrjzaXbZPo5j7fdkGQO+h5Q&#10;i2N8FpYnMyYHNZjSgX5FTa9iNwwxw7FnScNg3odevvgmuFitUhJqybKwMVvLY+mIWQT0pXtlzp5R&#10;D0jXIwySYsU78Pvc+Ke3q0NAChIzEd8ezTPsqMPE7fnNRKG/vaes68te/gIAAP//AwBQSwMEFAAG&#10;AAgAAAAhAOYvKgzdAAAABAEAAA8AAABkcnMvZG93bnJldi54bWxMj8FqwzAQRO+F/oPYQi6lkdLQ&#10;4LiWQykEkkMPTepDb7K1sU2tlZEUx/77Kr00l4Vhhpm32WY0HRvQ+daShMVcAEOqrG6plvB13D4l&#10;wHxQpFVnCSVM6GGT399lKtX2Qp84HELNYgn5VEloQuhTzn3VoFF+bnuk6J2sMypE6WqunbrEctPx&#10;ZyFW3KiW4kKjenxvsPo5nI2EYnSPH9v1fjeV3+0wiX2xTE6FlLOH8e0VWMAx/Ifhih/RIY9MpT2T&#10;9qyTEB8Jf/fqieUaWCnhJVkAzzN+C5//AgAA//8DAFBLAQItABQABgAIAAAAIQC2gziS/gAAAOEB&#10;AAATAAAAAAAAAAAAAAAAAAAAAABbQ29udGVudF9UeXBlc10ueG1sUEsBAi0AFAAGAAgAAAAhADj9&#10;If/WAAAAlAEAAAsAAAAAAAAAAAAAAAAALwEAAF9yZWxzLy5yZWxzUEsBAi0AFAAGAAgAAAAhAN9c&#10;gLgTAgAAIQQAAA4AAAAAAAAAAAAAAAAALgIAAGRycy9lMm9Eb2MueG1sUEsBAi0AFAAGAAgAAAAh&#10;AOYvKgzdAAAABAEAAA8AAAAAAAAAAAAAAAAAbQQAAGRycy9kb3ducmV2LnhtbFBLBQYAAAAABAAE&#10;APMAAAB3BQAAAAA=&#10;" filled="f" stroked="f">
              <v:textbox style="mso-fit-shape-to-text:t" inset="0,15pt,20pt,0">
                <w:txbxContent>
                  <w:p w14:paraId="27E2B0A2" w14:textId="3E9EF7D1" w:rsidR="002D5471" w:rsidRPr="002D5471" w:rsidRDefault="002D5471" w:rsidP="002D5471">
                    <w:pPr>
                      <w:spacing w:after="0"/>
                      <w:rPr>
                        <w:rFonts w:ascii="Calibri" w:hAnsi="Calibri" w:cs="Calibri"/>
                        <w:noProof/>
                        <w:color w:val="000000"/>
                        <w:sz w:val="20"/>
                      </w:rPr>
                    </w:pPr>
                    <w:r w:rsidRPr="002D5471">
                      <w:rPr>
                        <w:rFonts w:ascii="Calibri" w:hAnsi="Calibri" w:cs="Calibri"/>
                        <w:noProof/>
                        <w:color w:val="000000"/>
                        <w:sz w:val="20"/>
                      </w:rPr>
                      <w:t>Internal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hdr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defaultTabStop w:val="708"/>
  <w:hyphenationZone w:val="425"/>
  <w:characterSpacingControl w:val="doNotCompress"/>
  <w:hdrShapeDefaults>
    <o:shapedefaults v:ext="edit" spidmax="12289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useWord2013TrackBottomHyphenation" w:uri="http://schemas.microsoft.com/office/word" w:val="1"/>
  </w:compat>
  <w:rsids>
    <w:rsidRoot w:val="00080FBD"/>
    <w:rsid w:val="00080FBD"/>
    <w:rsid w:val="001D0BE0"/>
    <w:rsid w:val="00230AD0"/>
    <w:rsid w:val="00256846"/>
    <w:rsid w:val="0026543D"/>
    <w:rsid w:val="00271A90"/>
    <w:rsid w:val="002A1765"/>
    <w:rsid w:val="002D5471"/>
    <w:rsid w:val="003820A3"/>
    <w:rsid w:val="005007AA"/>
    <w:rsid w:val="00501B16"/>
    <w:rsid w:val="005B4C1A"/>
    <w:rsid w:val="006060D8"/>
    <w:rsid w:val="007623F8"/>
    <w:rsid w:val="00881959"/>
    <w:rsid w:val="00913EA6"/>
    <w:rsid w:val="00976F50"/>
    <w:rsid w:val="0098202A"/>
    <w:rsid w:val="009D5BF6"/>
    <w:rsid w:val="00AC0176"/>
    <w:rsid w:val="00AD029F"/>
    <w:rsid w:val="00AD43D3"/>
    <w:rsid w:val="00B8059A"/>
    <w:rsid w:val="00BE70DE"/>
    <w:rsid w:val="00CA24A4"/>
    <w:rsid w:val="00D360D5"/>
    <w:rsid w:val="00D40EE0"/>
    <w:rsid w:val="00EA4D7F"/>
    <w:rsid w:val="00F10D9D"/>
    <w:rsid w:val="00F7557A"/>
    <w:rsid w:val="00F97B3D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2289"/>
    <o:shapelayout v:ext="edit">
      <o:idmap v:ext="edit" data="1"/>
    </o:shapelayout>
  </w:shapeDefaults>
  <w:decimalSymbol w:val=","/>
  <w:listSeparator w:val=";"/>
  <w14:docId w14:val="27AA45EB"/>
  <w15:docId w15:val="{D1CD9C5C-C85D-472B-AC20-1A8E7CAF4E5E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ZF Sans" w:eastAsia="Calibri" w:hAnsi="ZF Sans" w:cs="Times New Roman"/>
        <w:sz w:val="22"/>
        <w:lang w:val="de-DE" w:eastAsia="de-DE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lny">
    <w:name w:val="Normal"/>
    <w:qFormat/>
    <w:pPr>
      <w:spacing w:after="200" w:line="276" w:lineRule="auto"/>
    </w:pPr>
  </w:style>
  <w:style w:type="character" w:default="1" w:styleId="Predvolenpsmoodseku">
    <w:name w:val="Default Paragraph Font"/>
    <w:uiPriority w:val="1"/>
    <w:semiHidden/>
    <w:unhideWhenUsed/>
  </w:style>
  <w:style w:type="table" w:default="1" w:styleId="Normlnatabuka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zoznamu">
    <w:name w:val="No List"/>
    <w:uiPriority w:val="99"/>
    <w:semiHidden/>
    <w:unhideWhenUsed/>
  </w:style>
  <w:style w:type="paragraph" w:styleId="Textbubliny">
    <w:name w:val="Balloon Text"/>
    <w:basedOn w:val="Normlny"/>
    <w:link w:val="TextbublinyChar"/>
    <w:uiPriority w:val="99"/>
    <w:semiHidden/>
    <w:unhideWhenUsed/>
    <w:rsid w:val="00080FBD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TextbublinyChar">
    <w:name w:val="Text bubliny Char"/>
    <w:basedOn w:val="Predvolenpsmoodseku"/>
    <w:link w:val="Textbubliny"/>
    <w:uiPriority w:val="99"/>
    <w:semiHidden/>
    <w:rsid w:val="00080FBD"/>
    <w:rPr>
      <w:rFonts w:ascii="Tahoma" w:hAnsi="Tahoma" w:cs="Tahoma"/>
      <w:sz w:val="16"/>
      <w:szCs w:val="16"/>
    </w:rPr>
  </w:style>
  <w:style w:type="paragraph" w:styleId="Hlavika">
    <w:name w:val="header"/>
    <w:basedOn w:val="Normlny"/>
    <w:link w:val="HlavikaChar"/>
    <w:uiPriority w:val="99"/>
    <w:unhideWhenUsed/>
    <w:rsid w:val="00080FBD"/>
    <w:pPr>
      <w:tabs>
        <w:tab w:val="center" w:pos="4536"/>
        <w:tab w:val="right" w:pos="9072"/>
      </w:tabs>
      <w:spacing w:after="0" w:line="240" w:lineRule="auto"/>
    </w:pPr>
  </w:style>
  <w:style w:type="character" w:customStyle="1" w:styleId="HlavikaChar">
    <w:name w:val="Hlavička Char"/>
    <w:basedOn w:val="Predvolenpsmoodseku"/>
    <w:link w:val="Hlavika"/>
    <w:uiPriority w:val="99"/>
    <w:rsid w:val="00080FBD"/>
  </w:style>
  <w:style w:type="paragraph" w:styleId="Pta">
    <w:name w:val="footer"/>
    <w:basedOn w:val="Normlny"/>
    <w:link w:val="PtaChar"/>
    <w:uiPriority w:val="99"/>
    <w:unhideWhenUsed/>
    <w:rsid w:val="00080FBD"/>
    <w:pPr>
      <w:tabs>
        <w:tab w:val="center" w:pos="4536"/>
        <w:tab w:val="right" w:pos="9072"/>
      </w:tabs>
      <w:spacing w:after="0" w:line="240" w:lineRule="auto"/>
    </w:pPr>
  </w:style>
  <w:style w:type="character" w:customStyle="1" w:styleId="PtaChar">
    <w:name w:val="Päta Char"/>
    <w:basedOn w:val="Predvolenpsmoodseku"/>
    <w:link w:val="Pta"/>
    <w:uiPriority w:val="99"/>
    <w:rsid w:val="00080FBD"/>
  </w:style>
  <w:style w:type="character" w:styleId="Hypertextovprepojenie">
    <w:name w:val="Hyperlink"/>
    <w:basedOn w:val="Predvolenpsmoodseku"/>
    <w:uiPriority w:val="99"/>
    <w:unhideWhenUsed/>
    <w:rsid w:val="00F7557A"/>
    <w:rPr>
      <w:color w:val="0000FF" w:themeColor="hyperlink"/>
      <w:u w:val="single"/>
    </w:rPr>
  </w:style>
  <w:style w:type="character" w:styleId="Nevyrieenzmienka">
    <w:name w:val="Unresolved Mention"/>
    <w:basedOn w:val="Predvolenpsmoodseku"/>
    <w:uiPriority w:val="99"/>
    <w:semiHidden/>
    <w:unhideWhenUsed/>
    <w:rsid w:val="002D5471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customXml" Target="../customXml/item13.xml"/><Relationship Id="rId18" Type="http://schemas.openxmlformats.org/officeDocument/2006/relationships/customXml" Target="../customXml/item18.xml"/><Relationship Id="rId26" Type="http://schemas.openxmlformats.org/officeDocument/2006/relationships/settings" Target="settings.xml"/><Relationship Id="rId39" Type="http://schemas.openxmlformats.org/officeDocument/2006/relationships/fontTable" Target="fontTable.xml"/><Relationship Id="rId21" Type="http://schemas.openxmlformats.org/officeDocument/2006/relationships/customXml" Target="../customXml/item21.xml"/><Relationship Id="rId34" Type="http://schemas.openxmlformats.org/officeDocument/2006/relationships/header" Target="header2.xml"/><Relationship Id="rId7" Type="http://schemas.openxmlformats.org/officeDocument/2006/relationships/customXml" Target="../customXml/item7.xml"/><Relationship Id="rId12" Type="http://schemas.openxmlformats.org/officeDocument/2006/relationships/customXml" Target="../customXml/item12.xml"/><Relationship Id="rId17" Type="http://schemas.openxmlformats.org/officeDocument/2006/relationships/customXml" Target="../customXml/item17.xml"/><Relationship Id="rId25" Type="http://schemas.openxmlformats.org/officeDocument/2006/relationships/styles" Target="styles.xml"/><Relationship Id="rId33" Type="http://schemas.openxmlformats.org/officeDocument/2006/relationships/header" Target="header1.xml"/><Relationship Id="rId38" Type="http://schemas.openxmlformats.org/officeDocument/2006/relationships/footer" Target="footer3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16.xml"/><Relationship Id="rId20" Type="http://schemas.openxmlformats.org/officeDocument/2006/relationships/customXml" Target="../customXml/item20.xml"/><Relationship Id="rId29" Type="http://schemas.openxmlformats.org/officeDocument/2006/relationships/endnotes" Target="endnotes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customXml" Target="../customXml/item24.xml"/><Relationship Id="rId32" Type="http://schemas.openxmlformats.org/officeDocument/2006/relationships/hyperlink" Target="mailto:juraj.kormancik@zf.com" TargetMode="External"/><Relationship Id="rId37" Type="http://schemas.openxmlformats.org/officeDocument/2006/relationships/header" Target="header3.xml"/><Relationship Id="rId40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customXml" Target="../customXml/item15.xml"/><Relationship Id="rId23" Type="http://schemas.openxmlformats.org/officeDocument/2006/relationships/customXml" Target="../customXml/item23.xml"/><Relationship Id="rId28" Type="http://schemas.openxmlformats.org/officeDocument/2006/relationships/footnotes" Target="footnotes.xml"/><Relationship Id="rId36" Type="http://schemas.openxmlformats.org/officeDocument/2006/relationships/footer" Target="footer2.xml"/><Relationship Id="rId10" Type="http://schemas.openxmlformats.org/officeDocument/2006/relationships/customXml" Target="../customXml/item10.xml"/><Relationship Id="rId19" Type="http://schemas.openxmlformats.org/officeDocument/2006/relationships/customXml" Target="../customXml/item19.xml"/><Relationship Id="rId31" Type="http://schemas.openxmlformats.org/officeDocument/2006/relationships/hyperlink" Target="mailto:martina.bila@zf.com" TargetMode="Externa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customXml" Target="../customXml/item22.xml"/><Relationship Id="rId27" Type="http://schemas.openxmlformats.org/officeDocument/2006/relationships/webSettings" Target="webSettings.xml"/><Relationship Id="rId30" Type="http://schemas.openxmlformats.org/officeDocument/2006/relationships/image" Target="media/image1.png"/><Relationship Id="rId35" Type="http://schemas.openxmlformats.org/officeDocument/2006/relationships/footer" Target="footer1.xml"/><Relationship Id="rId8" Type="http://schemas.openxmlformats.org/officeDocument/2006/relationships/customXml" Target="../customXml/item8.xml"/><Relationship Id="rId3" Type="http://schemas.openxmlformats.org/officeDocument/2006/relationships/customXml" Target="../customXml/item3.xml"/></Relationships>
</file>

<file path=word/theme/theme1.xml><?xml version="1.0" encoding="utf-8"?>
<a:theme xmlns:a="http://schemas.openxmlformats.org/drawingml/2006/main" name="Larissa">
  <a:themeElements>
    <a:clrScheme name="Lariss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arissa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item1.xml><?xml version="1.0" encoding="utf-8"?>
<nXeGKudETKPeaCNGFh5ix5fP7fSWtl37NIroXmZN38TajkfZeW3Vf6bvmNn8>OTWuPtMuKhtKawtVIcjQ6NbPFXBV2tRX3auPVi6mFKx61nIvnjaAJAn/DjRBCcyG</nXeGKudETKPeaCNGFh5ix5fP7fSWtl37NIroXmZN38TajkfZeW3Vf6bvmNn8>
</file>

<file path=customXml/item2.xml><?xml version="1.0" encoding="utf-8"?>
<NovaPath_versionInfo>3.4.10.11016</NovaPath_versionInfo>
</file>

<file path=customXml/item3.xml><?xml version="1.0" encoding="utf-8"?>
<nXeGKudETKPeaCNGFh5i8sltj09I1nJ8AlBUytNZ1Ehih9jnZMZtoeNI9UMZ5>w0PIIyGfD5VLc1zoJj+TuoFY4ueCTbMjhBax3Xd7TB8=</nXeGKudETKPeaCNGFh5i8sltj09I1nJ8AlBUytNZ1Ehih9jnZMZtoeNI9UMZ5>
</file>

<file path=customXml/item4.xml><?xml version="1.0" encoding="utf-8"?>
<NovaPath_docName>C:\Users\z563463\Desktop\OZNAM ZOO.docx</NovaPath_docName>
</file>

<file path=customXml/item5.xml><?xml version="1.0" encoding="utf-8"?>
<nXeGKudETKPeaCNGFh5iyLk1gcWWJqTgFQk8wGFUmjFC0m6hdwbr2zDsrBNVqK>+pfiEDNmpG6KXdnMCQgqNV57qD2pbr40DExpJbmgnUjanlOXuKjqaBZBKUl9AImZ</nXeGKudETKPeaCNGFh5iyLk1gcWWJqTgFQk8wGFUmjFC0m6hdwbr2zDsrBNVqK>
</file>

<file path=customXml/item6.xml><?xml version="1.0" encoding="utf-8"?>
<NovaPath_docClass>Internal</NovaPath_docClass>
</file>

<file path=customXml/item7.xml><?xml version="1.0" encoding="utf-8"?>
<nXeGKudETKPeaCNGFh5i0BGlH9ci87cLWvMx3DlPzuAPh2gY9s703zKUS7uW>mZ4rtFSXbzk2Ux9ca9oo03sIuMv6Glarb9mnC146CpWEczs/CedmaGOMqyPCIy+62nVvSrTvsnRMtJkqA/NpHA==</nXeGKudETKPeaCNGFh5i0BGlH9ci87cLWvMx3DlPzuAPh2gY9s703zKUS7uW>
</file>

<file path=customXml/item8.xml><?xml version="1.0" encoding="utf-8"?>
<NovaPath_docClassDate>03/27/2018 12:34:04</NovaPath_docClassDate>
</file>

<file path=customXml/item9.xml><?xml version="1.0" encoding="utf-8"?>
<nXeGKudETKPeaCNGFh5i5IeuWeXv6XDtePDOrtUSOqWwmvYa7PTRiLQvIZkriN4zFxEJfkpx7yiWurrFRQTw>wET7z3APVwWLb5suGR4vTtZrarbu8vv5kPcS6N5bl58=</nXeGKudETKPeaCNGFh5i5IeuWeXv6XDtePDOrtUSOqWwmvYa7PTRiLQvIZkriN4zFxEJfkpx7yiWurrFRQTw>
</file>

<file path=customXml/item10.xml><?xml version="1.0" encoding="utf-8"?>
<nXeGKudETKPeaCNGFh5iy53cs4YTjZQd4Re9Stbph13fJwq3N1dxRUwfkxNCzGbktJIbKf2q8mQyY814Q>GoBUcRQBOiWNv9cnqy33XA==</nXeGKudETKPeaCNGFh5iy53cs4YTjZQd4Re9Stbph13fJwq3N1dxRUwfkxNCzGbktJIbKf2q8mQyY814Q>
</file>

<file path=customXml/item11.xml><?xml version="1.0" encoding="utf-8"?>
<NovaPath_baseApplication>Microsoft Word</NovaPath_baseApplication>
</file>

<file path=customXml/item12.xml><?xml version="1.0" encoding="utf-8"?>
<NovaPath_docOwner>z563463</NovaPath_docOwner>
</file>

<file path=customXml/item13.xml><?xml version="1.0" encoding="utf-8"?>
<nXeGKudETKPeaCNGFh5ix5fP7fSWtl37NIroXmYBQsS1cecqKZfGozr8W9iy>bj//4UdkFO89WgSYlzSCHA==</nXeGKudETKPeaCNGFh5ix5fP7fSWtl37NIroXmYBQsS1cecqKZfGozr8W9iy>
</file>

<file path=customXml/item14.xml><?xml version="1.0" encoding="utf-8"?>
<NovaPath_tenantID>8BC9BD9B-31E2-4E97-ABE0-B03814292429</NovaPath_tenantID>
</file>

<file path=customXml/item15.xml><?xml version="1.0" encoding="utf-8"?>
<NovaPath_docID>T8YT5S066UKAHATF5OCUDZ7WZ9</NovaPath_docID>
</file>

<file path=customXml/item16.xml><?xml version="1.0" encoding="utf-8"?>
<nXeGKudETKPeaCNGFh5i7cKyawAjgyQn9gyiebCxx1jD9eHXSWW9Lib2F1j9>mZ4rtFSXbzk2Ux9ca9oo03sIuMv6Glarb9mnC146CpWEczs/CedmaGOMqyPCIy+6IXiCdE333NhhAbmuxntSaou5ck31euIpYx09GhuS7oY=</nXeGKudETKPeaCNGFh5i7cKyawAjgyQn9gyiebCxx1jD9eHXSWW9Lib2F1j9>
</file>

<file path=customXml/item17.xml><?xml version="1.0" encoding="utf-8"?>
<nXeGKudETKPeaCNGFh5iTSI5UodjD94nh7U7VklxY>quYpi/5ZFI7noRsEuemp/tM20Ll6LvIHDvLx3C/LNmes9iyjX46Am2mOGoNwY1ijNqkXjX4+id8ce02UNzyM2g==</nXeGKudETKPeaCNGFh5iTSI5UodjD94nh7U7VklxY>
</file>

<file path=customXml/item18.xml><?xml version="1.0" encoding="utf-8"?>
<nXeGKudETKPeaCNGFh5ix5fP7fSWtl37NIroXmZyHIynb9qBde2n67FOJFV2>hvo8jIGPriLPjiu1rqJXzKhI6gLOZ8+dIHsepsQ0SPQ=</nXeGKudETKPeaCNGFh5ix5fP7fSWtl37NIroXmZyHIynb9qBde2n67FOJFV2>
</file>

<file path=customXml/item19.xml><?xml version="1.0" encoding="utf-8"?>
<nXeGKudETKPeaCNGFh5iKXsadLDxTRe0xbrxgS3asWaSdlBY0sLX5pYu7jLmo>SiTVZYrZoP6lgSCTj6v0lYUXo7rptB3vsxE98fSlaTok74hHqUQ//z+IzG3f3dKdNUyW4Kjm/X9VSbJA4Gr5MW0KPH+B642pxXdDNArGooo=</nXeGKudETKPeaCNGFh5iKXsadLDxTRe0xbrxgS3asWaSdlBY0sLX5pYu7jLmo>
</file>

<file path=customXml/item20.xml><?xml version="1.0" encoding="utf-8"?>
<nXeGKudETKPeaCNGFh5i2aVdoOsLYjULCdH7T707tDyRRmguot4fEcJ2iD6f9>9RKFyqJKiPbm/+ZkX/P81g==</nXeGKudETKPeaCNGFh5i2aVdoOsLYjULCdH7T707tDyRRmguot4fEcJ2iD6f9>
</file>

<file path=customXml/item21.xml><?xml version="1.0" encoding="utf-8"?>
<NovaPath_docClassID>1030</NovaPath_docClassID>
</file>

<file path=customXml/item22.xml><?xml version="1.0" encoding="utf-8"?>
<NovaPath_docPath>C:\Users\z563463\Desktop</NovaPath_docPath>
</file>

<file path=customXml/item23.xml><?xml version="1.0" encoding="utf-8"?>
<NovaPath_DocInfoFromAfterSave>False</NovaPath_DocInfoFromAfterSave>
</file>

<file path=customXml/item24.xml><?xml version="1.0" encoding="utf-8"?>
<NovaPath_docAuthor>Bila Martina TRN</NovaPath_docAuthor>
</file>

<file path=customXml/itemProps1.xml><?xml version="1.0" encoding="utf-8"?>
<ds:datastoreItem xmlns:ds="http://schemas.openxmlformats.org/officeDocument/2006/customXml" ds:itemID="{5C3E128D-EBEE-4C78-A2E1-DB1B78B6114A}">
  <ds:schemaRefs/>
</ds:datastoreItem>
</file>

<file path=customXml/itemProps2.xml><?xml version="1.0" encoding="utf-8"?>
<ds:datastoreItem xmlns:ds="http://schemas.openxmlformats.org/officeDocument/2006/customXml" ds:itemID="{1EF9F6F2-B1A7-4DF1-9C91-A6025CC64B4C}">
  <ds:schemaRefs/>
</ds:datastoreItem>
</file>

<file path=customXml/itemProps3.xml><?xml version="1.0" encoding="utf-8"?>
<ds:datastoreItem xmlns:ds="http://schemas.openxmlformats.org/officeDocument/2006/customXml" ds:itemID="{DE96314E-13CA-4025-93ED-521365BBB89D}">
  <ds:schemaRefs/>
</ds:datastoreItem>
</file>

<file path=customXml/itemProps4.xml><?xml version="1.0" encoding="utf-8"?>
<ds:datastoreItem xmlns:ds="http://schemas.openxmlformats.org/officeDocument/2006/customXml" ds:itemID="{FC52BB13-4A6C-4E68-A55A-A689869CEF46}">
  <ds:schemaRefs/>
</ds:datastoreItem>
</file>

<file path=customXml/itemProps5.xml><?xml version="1.0" encoding="utf-8"?>
<ds:datastoreItem xmlns:ds="http://schemas.openxmlformats.org/officeDocument/2006/customXml" ds:itemID="{E0FA2DD9-C264-458A-9819-92EECAE4731F}">
  <ds:schemaRefs/>
</ds:datastoreItem>
</file>

<file path=customXml/itemProps6.xml><?xml version="1.0" encoding="utf-8"?>
<ds:datastoreItem xmlns:ds="http://schemas.openxmlformats.org/officeDocument/2006/customXml" ds:itemID="{24116314-A13C-4614-85DF-40F067D00859}">
  <ds:schemaRefs/>
</ds:datastoreItem>
</file>

<file path=customXml/itemProps7.xml><?xml version="1.0" encoding="utf-8"?>
<ds:datastoreItem xmlns:ds="http://schemas.openxmlformats.org/officeDocument/2006/customXml" ds:itemID="{A85B7A16-C209-4D90-928A-2F7E9E926BBE}">
  <ds:schemaRefs/>
</ds:datastoreItem>
</file>

<file path=customXml/itemProps8.xml><?xml version="1.0" encoding="utf-8"?>
<ds:datastoreItem xmlns:ds="http://schemas.openxmlformats.org/officeDocument/2006/customXml" ds:itemID="{CDBA0A5C-930C-4F6B-88A5-E8CE72434F1E}">
  <ds:schemaRefs/>
</ds:datastoreItem>
</file>

<file path=customXml/itemProps9.xml><?xml version="1.0" encoding="utf-8"?>
<ds:datastoreItem xmlns:ds="http://schemas.openxmlformats.org/officeDocument/2006/customXml" ds:itemID="{A897E23C-B424-492B-874E-A688CB7C70B6}">
  <ds:schemaRefs/>
</ds:datastoreItem>
</file>

<file path=customXml/itemProps10.xml><?xml version="1.0" encoding="utf-8"?>
<ds:datastoreItem xmlns:ds="http://schemas.openxmlformats.org/officeDocument/2006/customXml" ds:itemID="{C5A2AB8B-667E-4297-B794-B79EE4BB9DF4}">
  <ds:schemaRefs/>
</ds:datastoreItem>
</file>

<file path=customXml/itemProps11.xml><?xml version="1.0" encoding="utf-8"?>
<ds:datastoreItem xmlns:ds="http://schemas.openxmlformats.org/officeDocument/2006/customXml" ds:itemID="{5A9664B6-7953-42CE-AA3E-50C33A92D4AA}">
  <ds:schemaRefs/>
</ds:datastoreItem>
</file>

<file path=customXml/itemProps12.xml><?xml version="1.0" encoding="utf-8"?>
<ds:datastoreItem xmlns:ds="http://schemas.openxmlformats.org/officeDocument/2006/customXml" ds:itemID="{FC155215-47F9-46A7-811A-222FE9FE1AB5}">
  <ds:schemaRefs/>
</ds:datastoreItem>
</file>

<file path=customXml/itemProps13.xml><?xml version="1.0" encoding="utf-8"?>
<ds:datastoreItem xmlns:ds="http://schemas.openxmlformats.org/officeDocument/2006/customXml" ds:itemID="{F6D29D34-8C81-44AC-9F6B-BF63CCD04976}">
  <ds:schemaRefs/>
</ds:datastoreItem>
</file>

<file path=customXml/itemProps14.xml><?xml version="1.0" encoding="utf-8"?>
<ds:datastoreItem xmlns:ds="http://schemas.openxmlformats.org/officeDocument/2006/customXml" ds:itemID="{5590D749-448D-41A9-AA72-15B33A524F3B}">
  <ds:schemaRefs/>
</ds:datastoreItem>
</file>

<file path=customXml/itemProps15.xml><?xml version="1.0" encoding="utf-8"?>
<ds:datastoreItem xmlns:ds="http://schemas.openxmlformats.org/officeDocument/2006/customXml" ds:itemID="{E802BF11-E859-4445-89A0-E1754BEA7C1B}">
  <ds:schemaRefs/>
</ds:datastoreItem>
</file>

<file path=customXml/itemProps16.xml><?xml version="1.0" encoding="utf-8"?>
<ds:datastoreItem xmlns:ds="http://schemas.openxmlformats.org/officeDocument/2006/customXml" ds:itemID="{2600285D-49D0-4177-A391-CBD087374BC3}">
  <ds:schemaRefs/>
</ds:datastoreItem>
</file>

<file path=customXml/itemProps17.xml><?xml version="1.0" encoding="utf-8"?>
<ds:datastoreItem xmlns:ds="http://schemas.openxmlformats.org/officeDocument/2006/customXml" ds:itemID="{9819D553-1E4B-456E-B6BA-75D11C1B0444}">
  <ds:schemaRefs/>
</ds:datastoreItem>
</file>

<file path=customXml/itemProps18.xml><?xml version="1.0" encoding="utf-8"?>
<ds:datastoreItem xmlns:ds="http://schemas.openxmlformats.org/officeDocument/2006/customXml" ds:itemID="{98ED56B8-A8E3-4718-BDA3-496BB14EA013}">
  <ds:schemaRefs/>
</ds:datastoreItem>
</file>

<file path=customXml/itemProps19.xml><?xml version="1.0" encoding="utf-8"?>
<ds:datastoreItem xmlns:ds="http://schemas.openxmlformats.org/officeDocument/2006/customXml" ds:itemID="{5CC4FA4B-75E5-4D18-936E-75E037F0E4AC}">
  <ds:schemaRefs/>
</ds:datastoreItem>
</file>

<file path=customXml/itemProps20.xml><?xml version="1.0" encoding="utf-8"?>
<ds:datastoreItem xmlns:ds="http://schemas.openxmlformats.org/officeDocument/2006/customXml" ds:itemID="{290288F7-16AC-43FA-A545-77AF30D1F2AD}">
  <ds:schemaRefs/>
</ds:datastoreItem>
</file>

<file path=customXml/itemProps21.xml><?xml version="1.0" encoding="utf-8"?>
<ds:datastoreItem xmlns:ds="http://schemas.openxmlformats.org/officeDocument/2006/customXml" ds:itemID="{27F6374D-9811-4023-9AE2-884C9CACD607}">
  <ds:schemaRefs/>
</ds:datastoreItem>
</file>

<file path=customXml/itemProps22.xml><?xml version="1.0" encoding="utf-8"?>
<ds:datastoreItem xmlns:ds="http://schemas.openxmlformats.org/officeDocument/2006/customXml" ds:itemID="{9073E8C7-DA66-463E-99F1-10C226618B1C}">
  <ds:schemaRefs/>
</ds:datastoreItem>
</file>

<file path=customXml/itemProps23.xml><?xml version="1.0" encoding="utf-8"?>
<ds:datastoreItem xmlns:ds="http://schemas.openxmlformats.org/officeDocument/2006/customXml" ds:itemID="{486A8D16-2A35-46DC-B21A-F4E3C60357D0}">
  <ds:schemaRefs/>
</ds:datastoreItem>
</file>

<file path=customXml/itemProps24.xml><?xml version="1.0" encoding="utf-8"?>
<ds:datastoreItem xmlns:ds="http://schemas.openxmlformats.org/officeDocument/2006/customXml" ds:itemID="{A39B4A2F-A167-4242-8225-8DD5727F932F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2</Pages>
  <Words>126</Words>
  <Characters>722</Characters>
  <Application>Microsoft Office Word</Application>
  <DocSecurity>0</DocSecurity>
  <Lines>6</Lines>
  <Paragraphs>1</Paragraphs>
  <ScaleCrop>false</ScaleCrop>
  <HeadingPairs>
    <vt:vector size="2" baseType="variant">
      <vt:variant>
        <vt:lpstr>Názov</vt:lpstr>
      </vt:variant>
      <vt:variant>
        <vt:i4>1</vt:i4>
      </vt:variant>
    </vt:vector>
  </HeadingPairs>
  <TitlesOfParts>
    <vt:vector size="1" baseType="lpstr">
      <vt:lpstr/>
    </vt:vector>
  </TitlesOfParts>
  <Company>ZF</Company>
  <LinksUpToDate>false</LinksUpToDate>
  <CharactersWithSpaces>847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Bila Martina TRN</dc:creator>
  <cp:keywords>Internal</cp:keywords>
  <cp:lastModifiedBy>Bila Martina TRN HMS</cp:lastModifiedBy>
  <cp:revision>15</cp:revision>
  <dcterms:created xsi:type="dcterms:W3CDTF">2018-03-27T10:26:00Z</dcterms:created>
  <dcterms:modified xsi:type="dcterms:W3CDTF">2026-03-19T07:24:00Z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okumenten-ID">
    <vt:lpwstr>T8YT5S066UKAHATF5OCUDZ7WZ9</vt:lpwstr>
  </property>
  <property fmtid="{D5CDD505-2E9C-101B-9397-08002B2CF9AE}" pid="3" name="NovaPath-Version">
    <vt:lpwstr>3.4.10.11016</vt:lpwstr>
  </property>
  <property fmtid="{D5CDD505-2E9C-101B-9397-08002B2CF9AE}" pid="4" name="Klassifizierung">
    <vt:lpwstr>Internal</vt:lpwstr>
  </property>
  <property fmtid="{D5CDD505-2E9C-101B-9397-08002B2CF9AE}" pid="5" name="Klassifizierungs-Id">
    <vt:lpwstr>1030</vt:lpwstr>
  </property>
  <property fmtid="{D5CDD505-2E9C-101B-9397-08002B2CF9AE}" pid="6" name="Klassifizierungs-Datum">
    <vt:lpwstr>03/27/2018 12:34:04</vt:lpwstr>
  </property>
  <property fmtid="{D5CDD505-2E9C-101B-9397-08002B2CF9AE}" pid="7" name="ClassificationContentMarkingHeaderShapeIds">
    <vt:lpwstr>39350780,792d1ea5,4722aca2</vt:lpwstr>
  </property>
  <property fmtid="{D5CDD505-2E9C-101B-9397-08002B2CF9AE}" pid="8" name="ClassificationContentMarkingHeaderFontProps">
    <vt:lpwstr>#000000,10,Calibri</vt:lpwstr>
  </property>
  <property fmtid="{D5CDD505-2E9C-101B-9397-08002B2CF9AE}" pid="9" name="ClassificationContentMarkingHeaderText">
    <vt:lpwstr>Internal</vt:lpwstr>
  </property>
  <property fmtid="{D5CDD505-2E9C-101B-9397-08002B2CF9AE}" pid="10" name="MSIP_Label_134277c1-31d4-4dba-9248-3ba93a3f3112_Enabled">
    <vt:lpwstr>true</vt:lpwstr>
  </property>
  <property fmtid="{D5CDD505-2E9C-101B-9397-08002B2CF9AE}" pid="11" name="MSIP_Label_134277c1-31d4-4dba-9248-3ba93a3f3112_SetDate">
    <vt:lpwstr>2026-03-10T08:28:04Z</vt:lpwstr>
  </property>
  <property fmtid="{D5CDD505-2E9C-101B-9397-08002B2CF9AE}" pid="12" name="MSIP_Label_134277c1-31d4-4dba-9248-3ba93a3f3112_Method">
    <vt:lpwstr>Privileged</vt:lpwstr>
  </property>
  <property fmtid="{D5CDD505-2E9C-101B-9397-08002B2CF9AE}" pid="13" name="MSIP_Label_134277c1-31d4-4dba-9248-3ba93a3f3112_Name">
    <vt:lpwstr>Internal sub1</vt:lpwstr>
  </property>
  <property fmtid="{D5CDD505-2E9C-101B-9397-08002B2CF9AE}" pid="14" name="MSIP_Label_134277c1-31d4-4dba-9248-3ba93a3f3112_SiteId">
    <vt:lpwstr>eb70b763-b6d7-4486-8555-8831709a784e</vt:lpwstr>
  </property>
  <property fmtid="{D5CDD505-2E9C-101B-9397-08002B2CF9AE}" pid="15" name="MSIP_Label_134277c1-31d4-4dba-9248-3ba93a3f3112_ActionId">
    <vt:lpwstr>1f6b6d9d-902e-49be-8132-1d83081e9e23</vt:lpwstr>
  </property>
  <property fmtid="{D5CDD505-2E9C-101B-9397-08002B2CF9AE}" pid="16" name="MSIP_Label_134277c1-31d4-4dba-9248-3ba93a3f3112_ContentBits">
    <vt:lpwstr>1</vt:lpwstr>
  </property>
  <property fmtid="{D5CDD505-2E9C-101B-9397-08002B2CF9AE}" pid="17" name="MSIP_Label_134277c1-31d4-4dba-9248-3ba93a3f3112_Tag">
    <vt:lpwstr>10, 0, 1, 1</vt:lpwstr>
  </property>
</Properties>
</file>